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234128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юго-восточный с переходом на северо-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15-17, днем 28-30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08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Без осадков. Ветер северо-восточный 9-14 м/с. Температура воздуха ночью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2187</cp:revision>
  <cp:lastPrinted>2022-01-19T06:52:39Z</cp:lastPrinted>
  <dcterms:created xsi:type="dcterms:W3CDTF">2018-03-27T06:03:00Z</dcterms:created>
  <dcterms:modified xsi:type="dcterms:W3CDTF">2022-05-06T08:44:53Z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