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270819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9756456"/>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6 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7</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болады. Оңтүстік-шығыстан жел соғады, күші 8-13 м/с. Ауа температурасы түнде 15-17, күндіз 30-32 градус 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8 </a:t>
            </a:r>
            <a:r>
              <a:rPr lang="ru-RU" sz="1200" b="1" dirty="0" err="1">
                <a:latin typeface="Times New Roman" pitchFamily="18" charset="0"/>
                <a:cs typeface="Times New Roman" pitchFamily="18" charset="0"/>
              </a:rPr>
              <a:t>мамырға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7 мамырдан 09 сағ. 8 мамырға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Оңтүстік-батыстан жел соғады, күші 8-13 м/с. Ауа температурасы 17-19 градус 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7, 8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13012</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2247</cp:revision>
  <cp:lastPrinted>2021-07-01T03:56:27Z</cp:lastPrinted>
  <dcterms:created xsi:type="dcterms:W3CDTF">2018-03-27T06:03:00Z</dcterms:created>
  <dcterms:modified xsi:type="dcterms:W3CDTF">2022-05-06T08:49:42Z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