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991246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7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6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7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түнде 1-3, күндіз 12-14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8 </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7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8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күндіз жаңбыр жауады. Солтүстік-шығыстан жел соғады, күші 9-14, күндіз екпіні 18 м/с. Ауа температурасы 4-6  градус жылы болады.</a:t>
            </a:r>
            <a:r>
              <a:rPr lang="ru-RU" sz="1200" dirty="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179769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21"/>
          <p:cNvSpPr>
            <a:spLocks noChangeArrowheads="1"/>
          </p:cNvSpPr>
          <p:nvPr/>
        </p:nvSpPr>
        <p:spPr bwMode="auto">
          <a:xfrm>
            <a:off x="169094" y="1044004"/>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13065</TotalTime>
  <Words>608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2193</cp:revision>
  <cp:lastPrinted>2021-07-01T07:38:07Z</cp:lastPrinted>
  <dcterms:created xsi:type="dcterms:W3CDTF">2018-03-27T06:03:00Z</dcterms:created>
  <dcterms:modified xsi:type="dcterms:W3CDTF">2022-05-06T08:27:59Z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