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76511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7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 1-3, днем 12-14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endParaRPr 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8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дождь. Ветер восточный 9-14, порывы 18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8 мая 2022 года метеорологические условия  не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2163</cp:revision>
  <cp:lastPrinted>2021-02-03T11:37:00Z</cp:lastPrinted>
  <dcterms:created xsi:type="dcterms:W3CDTF">2018-03-27T06:03:00Z</dcterms:created>
  <dcterms:modified xsi:type="dcterms:W3CDTF">2022-05-06T08:28:34Z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