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467761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мая, ночью 08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5804494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07 мая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indent="2667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дождь, гроза, град. Ветер северо-восточный 9-14, ночью порывы 15-20 м/с. Температура воздуха ночью 13-15, днем 20-22 тепла</a:t>
            </a:r>
            <a:r>
              <a:rPr lang="ru-RU" sz="1100" dirty="0">
                <a:solidFill>
                  <a:srgbClr val="000000"/>
                </a:solidFill>
              </a:rPr>
              <a:t>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мая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северо-восточный 9-14, порывы 18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14180</TotalTime>
  <Words>553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2135</cp:revision>
  <cp:lastPrinted>2021-10-15T03:50:29Z</cp:lastPrinted>
  <dcterms:created xsi:type="dcterms:W3CDTF">2018-03-27T06:03:00Z</dcterms:created>
  <dcterms:modified xsi:type="dcterms:W3CDTF">2022-05-06T08:27:33Z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