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15171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349897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00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07 мая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78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9-14 м/с. Температура воздуха ночью 16-18, днем 30-32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мая</a:t>
            </a:r>
          </a:p>
          <a:p>
            <a:pPr indent="17780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07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08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Пыльная буря. Ветер северо-восточный ночью 9-14, порывы 15 м/с. Температура воздуха ночью 14-16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88358" y="69194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12755</TotalTime>
  <Words>595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2108</cp:revision>
  <cp:lastPrinted>2021-07-01T03:56:27Z</cp:lastPrinted>
  <dcterms:created xsi:type="dcterms:W3CDTF">2018-03-27T06:03:00Z</dcterms:created>
  <dcterms:modified xsi:type="dcterms:W3CDTF">2022-05-06T08:38:01Z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