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16369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1233576"/>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237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солтүстіктен, солтүстік-шығыстан соғады, күші 9-14 м/с. Ауа температурасы түнде 2-4 градус жылы, жер бетінде үсік 1 градус, күндіз 12-14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07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06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бетінде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үсік</a:t>
            </a:r>
            <a:r>
              <a:rPr lang="ru-RU" sz="1200" dirty="0">
                <a:latin typeface="Times New Roman" pitchFamily="18" charset="0"/>
                <a:cs typeface="Times New Roman" pitchFamily="18" charset="0"/>
              </a:rPr>
              <a:t> 1 градус.</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06, 07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604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2272</cp:revision>
  <cp:lastPrinted>2021-07-01T03:56:27Z</cp:lastPrinted>
  <dcterms:created xsi:type="dcterms:W3CDTF">2018-03-27T06:03:00Z</dcterms:created>
  <dcterms:modified xsi:type="dcterms:W3CDTF">2022-05-05T08:53:09Z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