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68863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мая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с переходом на северо-западный ночью 9-14, порывы 15-20 м/с, днем 15-20 м/с. Температура воздуха ночью 7-9, днем 12-14 тепла.</a:t>
            </a:r>
          </a:p>
          <a:p>
            <a:pPr lvl="0" algn="ctr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мая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мая, ночью 07 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13224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2165</cp:revision>
  <cp:lastPrinted>2021-07-01T03:56:27Z</cp:lastPrinted>
  <dcterms:created xsi:type="dcterms:W3CDTF">2018-03-27T06:03:00Z</dcterms:created>
  <dcterms:modified xsi:type="dcterms:W3CDTF">2022-05-05T08:41:12Z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