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99103075"/>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125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 06 </a:t>
            </a:r>
            <a:r>
              <a:rPr lang="ru-RU" sz="1200" dirty="0" err="1">
                <a:solidFill>
                  <a:schemeClr val="tx1"/>
                </a:solidFill>
                <a:latin typeface="Times New Roman" panose="02020603050405020304" pitchFamily="18" charset="0"/>
                <a:cs typeface="Times New Roman" panose="02020603050405020304" pitchFamily="18" charset="0"/>
              </a:rPr>
              <a:t>мамыр</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07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2667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19129808"/>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ас76у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мамыр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21474" y="114301"/>
            <a:ext cx="4874222" cy="20928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Ақтау қаласы бойынша </a:t>
            </a:r>
            <a:endParaRPr lang="kk-KZ"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05 </a:t>
            </a:r>
            <a:r>
              <a:rPr lang="ru-RU" altLang="ru-RU" sz="1100" b="1" dirty="0" err="1">
                <a:solidFill>
                  <a:srgbClr val="000000"/>
                </a:solidFill>
                <a:latin typeface="Times New Roman" panose="02020603050405020304" pitchFamily="18" charset="0"/>
                <a:cs typeface="Times New Roman" panose="02020603050405020304" pitchFamily="18" charset="0"/>
              </a:rPr>
              <a:t>мамыр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06 </a:t>
            </a:r>
            <a:r>
              <a:rPr lang="ru-RU" altLang="ru-RU" sz="1100" b="1" dirty="0" err="1">
                <a:solidFill>
                  <a:srgbClr val="000000"/>
                </a:solidFill>
                <a:latin typeface="Times New Roman" panose="02020603050405020304" pitchFamily="18" charset="0"/>
                <a:cs typeface="Times New Roman" panose="02020603050405020304" pitchFamily="18" charset="0"/>
              </a:rPr>
              <a:t>мамыр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indent="177800" algn="just"/>
            <a:r>
              <a:rPr lang="kk-KZ" sz="1200" dirty="0">
                <a:solidFill>
                  <a:prstClr val="black"/>
                </a:solidFill>
                <a:latin typeface="Times New Roman" pitchFamily="18" charset="0"/>
                <a:cs typeface="Times New Roman" pitchFamily="18" charset="0"/>
              </a:rPr>
              <a:t>Бұлтты, жаңбыр,</a:t>
            </a:r>
            <a:r>
              <a:rPr lang="en-US"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түнде қатты жаңбыр, найзағай, бұршақ. </a:t>
            </a:r>
            <a:r>
              <a:rPr lang="ru-RU" sz="1200" dirty="0" err="1">
                <a:solidFill>
                  <a:srgbClr val="000000"/>
                </a:solidFill>
                <a:latin typeface="Times New Roman" panose="02020603050405020304" pitchFamily="18" charset="0"/>
              </a:rPr>
              <a:t>Жел</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солтүстіктен</a:t>
            </a:r>
            <a:r>
              <a:rPr lang="ru-RU" sz="1200" dirty="0">
                <a:solidFill>
                  <a:srgbClr val="000000"/>
                </a:solidFill>
                <a:latin typeface="Times New Roman" panose="02020603050405020304" pitchFamily="18" charset="0"/>
              </a:rPr>
              <a:t>, </a:t>
            </a:r>
            <a:r>
              <a:rPr lang="kk-KZ" sz="1200" dirty="0">
                <a:solidFill>
                  <a:srgbClr val="000000"/>
                </a:solidFill>
                <a:latin typeface="Times New Roman" panose="02020603050405020304" pitchFamily="18" charset="0"/>
              </a:rPr>
              <a:t>солтүстік-шығыстан  </a:t>
            </a:r>
            <a:r>
              <a:rPr lang="ru-RU" sz="1200" dirty="0" err="1">
                <a:solidFill>
                  <a:srgbClr val="000000"/>
                </a:solidFill>
                <a:latin typeface="Times New Roman" panose="02020603050405020304" pitchFamily="18" charset="0"/>
              </a:rPr>
              <a:t>күші</a:t>
            </a:r>
            <a:r>
              <a:rPr lang="ru-RU" sz="1200" dirty="0">
                <a:solidFill>
                  <a:srgbClr val="000000"/>
                </a:solidFill>
                <a:latin typeface="Times New Roman" panose="02020603050405020304" pitchFamily="18" charset="0"/>
              </a:rPr>
              <a:t> 9-14,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екпіні</a:t>
            </a:r>
            <a:r>
              <a:rPr lang="ru-RU" sz="1200" dirty="0">
                <a:solidFill>
                  <a:srgbClr val="000000"/>
                </a:solidFill>
                <a:latin typeface="Times New Roman" panose="02020603050405020304" pitchFamily="18" charset="0"/>
              </a:rPr>
              <a:t> 15-20 м/с. </a:t>
            </a:r>
            <a:r>
              <a:rPr lang="ru-RU" sz="1200" dirty="0" err="1">
                <a:solidFill>
                  <a:srgbClr val="000000"/>
                </a:solidFill>
                <a:latin typeface="Times New Roman" panose="02020603050405020304" pitchFamily="18" charset="0"/>
              </a:rPr>
              <a:t>Ауа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температурасы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түнде</a:t>
            </a:r>
            <a:r>
              <a:rPr lang="ru-RU" sz="1200" dirty="0">
                <a:solidFill>
                  <a:srgbClr val="000000"/>
                </a:solidFill>
                <a:latin typeface="Times New Roman" panose="02020603050405020304" pitchFamily="18" charset="0"/>
              </a:rPr>
              <a:t> 13-15,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21-23 </a:t>
            </a:r>
            <a:r>
              <a:rPr lang="ru-RU" sz="1200" dirty="0" err="1">
                <a:solidFill>
                  <a:srgbClr val="000000"/>
                </a:solidFill>
                <a:latin typeface="Times New Roman" panose="02020603050405020304" pitchFamily="18" charset="0"/>
              </a:rPr>
              <a:t>жылы</a:t>
            </a:r>
            <a:r>
              <a:rPr lang="ru-RU" sz="1200" dirty="0">
                <a:solidFill>
                  <a:srgbClr val="000000"/>
                </a:solidFill>
                <a:latin typeface="Times New Roman" panose="02020603050405020304" pitchFamily="18" charset="0"/>
              </a:rPr>
              <a:t>.</a:t>
            </a:r>
          </a:p>
          <a:p>
            <a:pPr lvl="0" algn="just"/>
            <a:endParaRPr lang="ru-RU" sz="1200" dirty="0">
              <a:solidFill>
                <a:srgbClr val="000000"/>
              </a:solidFill>
              <a:latin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07 мамырға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2022 ж. 06 </a:t>
            </a:r>
            <a:r>
              <a:rPr lang="ru-RU" sz="1100" b="1" dirty="0" err="1">
                <a:solidFill>
                  <a:srgbClr val="000000"/>
                </a:solidFill>
                <a:latin typeface="Times New Roman" panose="02020603050405020304" pitchFamily="18" charset="0"/>
                <a:cs typeface="Times New Roman" panose="02020603050405020304" pitchFamily="18" charset="0"/>
              </a:rPr>
              <a:t>мамыр</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2022 ж. 07 </a:t>
            </a:r>
            <a:r>
              <a:rPr lang="ru-RU" sz="1100" b="1" dirty="0" err="1">
                <a:solidFill>
                  <a:srgbClr val="000000"/>
                </a:solidFill>
                <a:latin typeface="Times New Roman" panose="02020603050405020304" pitchFamily="18" charset="0"/>
                <a:cs typeface="Times New Roman" panose="02020603050405020304" pitchFamily="18" charset="0"/>
              </a:rPr>
              <a:t>мамыр</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indent="177800" algn="just"/>
            <a:r>
              <a:rPr lang="ru-RU" sz="1200" dirty="0" err="1" smtClean="0">
                <a:solidFill>
                  <a:prstClr val="black"/>
                </a:solidFill>
                <a:latin typeface="Times New Roman" pitchFamily="18" charset="0"/>
                <a:cs typeface="Times New Roman" pitchFamily="18" charset="0"/>
                <a:sym typeface="+mn-ea"/>
              </a:rPr>
              <a:t>Көшпелі</a:t>
            </a:r>
            <a:r>
              <a:rPr lang="ru-RU" sz="1200" dirty="0" smtClean="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бұлтты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a:t>
            </a:r>
            <a:r>
              <a:rPr lang="kk-KZ" sz="1200" dirty="0">
                <a:solidFill>
                  <a:srgbClr val="000000"/>
                </a:solidFill>
                <a:latin typeface="Times New Roman" panose="02020603050405020304" pitchFamily="18" charset="0"/>
                <a:cs typeface="Times New Roman" panose="02020603050405020304" pitchFamily="18" charset="0"/>
                <a:sym typeface="+mn-ea"/>
              </a:rPr>
              <a:t>. Жел солтүстік-шығыстан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9-14, порывы 15-20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19962</TotalTime>
  <Words>602</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2191</cp:revision>
  <cp:lastPrinted>2021-07-01T07:38:07Z</cp:lastPrinted>
  <dcterms:created xsi:type="dcterms:W3CDTF">2018-03-27T06:03:00Z</dcterms:created>
  <dcterms:modified xsi:type="dcterms:W3CDTF">2022-05-05T08:27:10Z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