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51341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0059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с переходом на северо-западный 15-20 м/с, днем порывы 23-28 м/с. Температура воздуха ночью 7-9 мороза, днем 13-15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06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07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северо-западный,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1-3 мороза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2272</cp:revision>
  <cp:lastPrinted>2021-07-01T03:56:27Z</cp:lastPrinted>
  <dcterms:created xsi:type="dcterms:W3CDTF">2018-03-27T06:03:00Z</dcterms:created>
  <dcterms:modified xsi:type="dcterms:W3CDTF">2022-05-05T08:45:42Z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