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44688344"/>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№125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itchFamily="18" charset="0"/>
                <a:cs typeface="Times New Roman" pitchFamily="18" charset="0"/>
              </a:rPr>
              <a:t>6 мамырға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5 мамыр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20-ден 6 </a:t>
            </a:r>
            <a:r>
              <a:rPr lang="ru-RU" altLang="ru-RU" sz="1200" b="1" dirty="0" err="1">
                <a:solidFill>
                  <a:srgbClr val="000000"/>
                </a:solidFill>
                <a:latin typeface="Times New Roman" pitchFamily="18" charset="0"/>
                <a:cs typeface="Times New Roman" pitchFamily="18" charset="0"/>
              </a:rPr>
              <a:t>мамыр</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20-ге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Көшпелі бұлтты, жауын-шашынсыз. Солтүстіктен, солтүстік-шығыстан жел соғады, күші 8-13 м/с. Ауа температурасы түнде 3-5, күндіз 12-14 градус жылы болады.</a:t>
            </a:r>
            <a:r>
              <a:rPr lang="ru-RU" sz="1200" b="1" dirty="0">
                <a:solidFill>
                  <a:srgbClr val="000000"/>
                </a:solidFill>
                <a:latin typeface="Times New Roman" pitchFamily="18" charset="0"/>
                <a:cs typeface="Times New Roman" pitchFamily="18" charset="0"/>
              </a:rPr>
              <a:t> </a:t>
            </a:r>
            <a:endParaRPr lang="ru-RU" sz="1200" b="1" dirty="0" smtClean="0">
              <a:solidFill>
                <a:srgbClr val="000000"/>
              </a:solidFill>
              <a:latin typeface="Times New Roman" pitchFamily="18" charset="0"/>
              <a:cs typeface="Times New Roman" pitchFamily="18" charset="0"/>
            </a:endParaRPr>
          </a:p>
          <a:p>
            <a:pPr lvl="0" indent="182563" algn="just"/>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7 </a:t>
            </a:r>
            <a:r>
              <a:rPr lang="kk-KZ" sz="1200" b="1" dirty="0">
                <a:solidFill>
                  <a:srgbClr val="000000"/>
                </a:solidFill>
                <a:latin typeface="Times New Roman" pitchFamily="18" charset="0"/>
                <a:cs typeface="Times New Roman" pitchFamily="18" charset="0"/>
              </a:rPr>
              <a:t> мамырға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6 </a:t>
            </a:r>
            <a:r>
              <a:rPr lang="ru-RU" sz="1200" b="1" dirty="0" err="1">
                <a:solidFill>
                  <a:srgbClr val="000000"/>
                </a:solidFill>
                <a:latin typeface="Times New Roman" pitchFamily="18" charset="0"/>
                <a:cs typeface="Times New Roman" pitchFamily="18" charset="0"/>
              </a:rPr>
              <a:t>мамыр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7 </a:t>
            </a:r>
            <a:r>
              <a:rPr lang="ru-RU" sz="1200" b="1" dirty="0" err="1">
                <a:solidFill>
                  <a:srgbClr val="000000"/>
                </a:solidFill>
                <a:latin typeface="Times New Roman" pitchFamily="18" charset="0"/>
                <a:cs typeface="Times New Roman" pitchFamily="18" charset="0"/>
              </a:rPr>
              <a:t>мамыр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Көшпелі бұлтты, жауын-шашынсыз. Солтүстіктен, солтүстік-шығыстан жел соғады, күші 9-14 м/с. Ауа температурасы 2-4  градус жылы болады.</a:t>
            </a:r>
            <a:r>
              <a:rPr lang="ru-RU" sz="1200" dirty="0">
                <a:latin typeface="Times New Roman" pitchFamily="18" charset="0"/>
                <a:cs typeface="Times New Roman" pitchFamily="18" charset="0"/>
              </a:rPr>
              <a:t> </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20848380"/>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679</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FA8422"/>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410504"/>
            <a:ext cx="4643470" cy="1015663"/>
          </a:xfrm>
          <a:prstGeom prst="rect">
            <a:avLst/>
          </a:prstGeom>
          <a:solidFill>
            <a:srgbClr val="FA8422"/>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6 </a:t>
            </a:r>
            <a:r>
              <a:rPr lang="ru-RU" sz="1200" dirty="0" err="1">
                <a:solidFill>
                  <a:schemeClr val="tx1"/>
                </a:solidFill>
                <a:latin typeface="Times New Roman" panose="02020603050405020304" pitchFamily="18" charset="0"/>
                <a:cs typeface="Times New Roman" panose="02020603050405020304" pitchFamily="18" charset="0"/>
              </a:rPr>
              <a:t>мамыр</a:t>
            </a:r>
            <a:r>
              <a:rPr lang="ru-RU" sz="1200" dirty="0">
                <a:solidFill>
                  <a:schemeClr val="tx1"/>
                </a:solidFill>
                <a:latin typeface="Times New Roman" panose="02020603050405020304" pitchFamily="18" charset="0"/>
                <a:cs typeface="Times New Roman" panose="02020603050405020304" pitchFamily="18" charset="0"/>
              </a:rPr>
              <a:t>, 7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көтеріңкі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 name="Прямоугольник 21"/>
          <p:cNvSpPr>
            <a:spLocks noChangeArrowheads="1"/>
          </p:cNvSpPr>
          <p:nvPr/>
        </p:nvSpPr>
        <p:spPr bwMode="auto">
          <a:xfrm>
            <a:off x="169094" y="1044004"/>
            <a:ext cx="4697413"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13064</TotalTime>
  <Words>605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2191</cp:revision>
  <cp:lastPrinted>2021-07-01T07:38:07Z</cp:lastPrinted>
  <dcterms:created xsi:type="dcterms:W3CDTF">2018-03-27T06:03:00Z</dcterms:created>
  <dcterms:modified xsi:type="dcterms:W3CDTF">2022-05-05T08:28:34Z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