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156767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6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1320504"/>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269</a:t>
                      </a:r>
                      <a:r>
                        <a:rPr lang="ru-RU" sz="1000" b="0" i="0" u="none" strike="noStrike" dirty="0">
                          <a:solidFill>
                            <a:srgbClr val="000000"/>
                          </a:solidFill>
                          <a:effectLst/>
                          <a:latin typeface="Times New Roman" panose="02020603050405020304" pitchFamily="18" charset="0"/>
                        </a:rPr>
                        <a:t>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6, 7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13309</TotalTime>
  <Words>612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2189</cp:revision>
  <cp:lastPrinted>2021-07-01T07:38:07Z</cp:lastPrinted>
  <dcterms:created xsi:type="dcterms:W3CDTF">2018-03-27T06:03:00Z</dcterms:created>
  <dcterms:modified xsi:type="dcterms:W3CDTF">2022-05-05T08:37:57Z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