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990622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9060" y="1944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мая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6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7-12 м/с. Температура воздуха ночью 5-7,  днем 22-24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7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7-12 м/с. Температура воздуха ночью 5-7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23435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6, ночью 7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5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92677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269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13119</TotalTime>
  <Words>616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2132</cp:revision>
  <cp:lastPrinted>2021-07-01T03:56:27Z</cp:lastPrinted>
  <dcterms:created xsi:type="dcterms:W3CDTF">2018-03-27T06:03:00Z</dcterms:created>
  <dcterms:modified xsi:type="dcterms:W3CDTF">2022-05-05T08:38:28Z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