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13905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7-12 м/с, днем 15-20, порывы 23 м/с. Температура воздуха ночью 7-9, днем 18-20 тепла.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1-3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 мая, ночью 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2022-05-05T08:39:58Z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