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7722292"/>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5</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746451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1282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06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smtClean="0">
                <a:latin typeface="Times New Roman" pitchFamily="18" charset="0"/>
                <a:cs typeface="Times New Roman" pitchFamily="18" charset="0"/>
              </a:rPr>
              <a:t>ж. </a:t>
            </a:r>
            <a:r>
              <a:rPr lang="kk-KZ" altLang="ru-RU" sz="1200" b="1" dirty="0">
                <a:latin typeface="Times New Roman" pitchFamily="18" charset="0"/>
                <a:cs typeface="Times New Roman" pitchFamily="18" charset="0"/>
              </a:rPr>
              <a:t>05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06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indent="177800" algn="just"/>
            <a:r>
              <a:rPr lang="kk-KZ" sz="1200" dirty="0">
                <a:latin typeface="Times New Roman" pitchFamily="18" charset="0"/>
                <a:cs typeface="Times New Roman" pitchFamily="18" charset="0"/>
              </a:rPr>
              <a:t> Жауын-шашынсыз. Оңтүстік-батыстан соғатын жел солтүстік-батысқа ауысады, күші 15-20 м/с, күндіз екпіні 23-28 м/с. Ауа температурасы түнде 7-9 градус жылы, күндіз 13-15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07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ru-RU" altLang="ru-RU" sz="1200" b="1" dirty="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07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kk-KZ" sz="1200" dirty="0">
                <a:latin typeface="Times New Roman" pitchFamily="18" charset="0"/>
                <a:cs typeface="Times New Roman" pitchFamily="18" charset="0"/>
              </a:rPr>
              <a:t>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06, 07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12930</TotalTime>
  <Words>570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2281</cp:revision>
  <cp:lastPrinted>2021-07-01T03:56:27Z</cp:lastPrinted>
  <dcterms:created xsi:type="dcterms:W3CDTF">2018-03-27T06:03:00Z</dcterms:created>
  <dcterms:modified xsi:type="dcterms:W3CDTF">2022-05-05T08:45:11Z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