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497633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102068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1007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172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Түнде аздаған жаңбыр</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kern="1400" dirty="0" err="1">
                <a:latin typeface="Times New Roman" panose="02020603050405020304" pitchFamily="18" charset="0"/>
                <a:ea typeface="Times New Roman" panose="02020603050405020304" pitchFamily="18" charset="0"/>
                <a:cs typeface="Times New Roman" panose="02020603050405020304" pitchFamily="18" charset="0"/>
              </a:rPr>
              <a:t>О</a:t>
            </a:r>
            <a:r>
              <a:rPr lang="ru-RU" sz="1200" dirty="0" err="1">
                <a:latin typeface="Times New Roman" panose="02020603050405020304" pitchFamily="18" charset="0"/>
                <a:cs typeface="Times New Roman" panose="02020603050405020304" pitchFamily="18" charset="0"/>
              </a:rPr>
              <a:t>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kk-KZ" sz="1200" dirty="0">
                <a:latin typeface="Times New Roman" panose="02020603050405020304" pitchFamily="18" charset="0"/>
                <a:cs typeface="Times New Roman" panose="02020603050405020304" pitchFamily="18" charset="0"/>
              </a:rPr>
              <a:t>күндіз екпіні 15-20</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5-7, күндіз 24-26 жылы.</a:t>
            </a:r>
          </a:p>
          <a:p>
            <a:pPr algn="ct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06 мамырға </a:t>
            </a:r>
            <a:r>
              <a:rPr lang="ru-RU" sz="1200" b="1" dirty="0">
                <a:latin typeface="Times New Roman" panose="02020603050405020304" pitchFamily="18" charset="0"/>
                <a:cs typeface="Times New Roman" panose="02020603050405020304" pitchFamily="18" charset="0"/>
              </a:rPr>
              <a:t>с. 21-ден 07 </a:t>
            </a:r>
            <a:r>
              <a:rPr lang="kk-KZ" sz="1200" b="1" dirty="0">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Солтүстік-шы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екпіні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06, 07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14600</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2265</cp:revision>
  <cp:lastPrinted>2021-11-30T05:55:07Z</cp:lastPrinted>
  <dcterms:created xsi:type="dcterms:W3CDTF">2018-03-27T06:03:00Z</dcterms:created>
  <dcterms:modified xsi:type="dcterms:W3CDTF">2022-05-05T08:43:45Z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