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9484272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06 мая 2022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10-12, днем 23-25 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8-10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2022-05-05T08:50:16Z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