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FA842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0" y="13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01394547"/>
              </p:ext>
            </p:extLst>
          </p:nvPr>
        </p:nvGraphicFramePr>
        <p:xfrm>
          <a:off x="307975" y="256490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№125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5 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7032" y="3598525"/>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5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058430872"/>
              </p:ext>
            </p:extLst>
          </p:nvPr>
        </p:nvGraphicFramePr>
        <p:xfrm>
          <a:off x="5003199" y="4005064"/>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21602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4261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1237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en-US"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2" y="115888"/>
            <a:ext cx="4785503" cy="1938992"/>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6 </a:t>
            </a:r>
            <a:r>
              <a:rPr lang="ru-RU" altLang="ru-RU" sz="1200" b="1" dirty="0" err="1">
                <a:latin typeface="Times New Roman" panose="02020603050405020304" pitchFamily="18" charset="0"/>
                <a:cs typeface="Times New Roman" panose="02020603050405020304" pitchFamily="18" charset="0"/>
              </a:rPr>
              <a:t>мамыр</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2022 ж. </a:t>
            </a:r>
            <a:r>
              <a:rPr lang="kk-KZ" altLang="ru-RU" sz="1200" b="1" dirty="0">
                <a:latin typeface="Times New Roman" pitchFamily="18" charset="0"/>
                <a:cs typeface="Times New Roman" pitchFamily="18" charset="0"/>
              </a:rPr>
              <a:t>21 сағ. 5 мамырдан 2</a:t>
            </a: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 сағ. 2022 ж. 6</a:t>
            </a:r>
            <a:r>
              <a:rPr lang="ru-RU" sz="1200" b="1" dirty="0">
                <a:latin typeface="Times New Roman" pitchFamily="18" charset="0"/>
                <a:cs typeface="Times New Roman" pitchFamily="18" charset="0"/>
              </a:rPr>
              <a:t> </a:t>
            </a:r>
            <a:r>
              <a:rPr lang="ru-RU" sz="1200" b="1" dirty="0" err="1">
                <a:latin typeface="Times New Roman" pitchFamily="18" charset="0"/>
                <a:cs typeface="Times New Roman" pitchFamily="18" charset="0"/>
              </a:rPr>
              <a:t>мамырға</a:t>
            </a:r>
            <a:r>
              <a:rPr 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indent="182563" algn="just"/>
            <a:r>
              <a:rPr lang="kk-KZ" sz="1200" dirty="0">
                <a:latin typeface="Times New Roman" pitchFamily="18" charset="0"/>
                <a:cs typeface="Times New Roman" pitchFamily="18" charset="0"/>
              </a:rPr>
              <a:t> Көшпелі бұлтты,</a:t>
            </a:r>
            <a:r>
              <a:rPr lang="en-US" sz="1200" dirty="0">
                <a:latin typeface="Times New Roman" pitchFamily="18" charset="0"/>
                <a:cs typeface="Times New Roman" pitchFamily="18" charset="0"/>
              </a:rPr>
              <a:t> </a:t>
            </a:r>
            <a:r>
              <a:rPr lang="kk-KZ" sz="1200" dirty="0">
                <a:latin typeface="Times New Roman" pitchFamily="18" charset="0"/>
                <a:cs typeface="Times New Roman" pitchFamily="18" charset="0"/>
              </a:rPr>
              <a:t>жауын-шашынсыз болады. Шығыстан жел соғады, күші 8-13 м/с. Ауа температурасы түнде 13-15, күндіз 27-29 градус жылы болады.</a:t>
            </a:r>
            <a:endParaRPr lang="ru-RU" sz="1200" dirty="0">
              <a:latin typeface="Times New Roman" pitchFamily="18" charset="0"/>
              <a:cs typeface="Times New Roman" pitchFamily="18" charset="0"/>
            </a:endParaRPr>
          </a:p>
          <a:p>
            <a:pPr indent="182563" algn="ctr"/>
            <a:r>
              <a:rPr lang="ru-RU" sz="1200" b="1" dirty="0">
                <a:latin typeface="Times New Roman" pitchFamily="18" charset="0"/>
                <a:cs typeface="Times New Roman" pitchFamily="18" charset="0"/>
              </a:rPr>
              <a:t> 7 </a:t>
            </a:r>
            <a:r>
              <a:rPr lang="ru-RU" sz="1200" b="1" dirty="0" err="1">
                <a:latin typeface="Times New Roman" pitchFamily="18" charset="0"/>
                <a:cs typeface="Times New Roman" pitchFamily="18" charset="0"/>
              </a:rPr>
              <a:t>мамырға</a:t>
            </a:r>
            <a:endParaRPr lang="kk-KZ" altLang="ru-RU" sz="1200" b="1" dirty="0">
              <a:latin typeface="Times New Roman" pitchFamily="18" charset="0"/>
              <a:cs typeface="Times New Roman" pitchFamily="18" charset="0"/>
            </a:endParaRPr>
          </a:p>
          <a:p>
            <a:pPr lvl="0" indent="182563" algn="ctr"/>
            <a:r>
              <a:rPr lang="kk-KZ" altLang="ru-RU" sz="1200" b="1" dirty="0">
                <a:latin typeface="Times New Roman" pitchFamily="18" charset="0"/>
                <a:cs typeface="Times New Roman" pitchFamily="18" charset="0"/>
              </a:rPr>
              <a:t>2022 ж. 21 сағ. 6 мамырдан 09 сағ. 7 мамырға дейін</a:t>
            </a:r>
            <a:endParaRPr lang="en-US" altLang="ru-RU" sz="1200" b="1" dirty="0">
              <a:latin typeface="Times New Roman" pitchFamily="18" charset="0"/>
              <a:cs typeface="Times New Roman" pitchFamily="18" charset="0"/>
            </a:endParaRPr>
          </a:p>
          <a:p>
            <a:pPr lvl="0" indent="182563" algn="just"/>
            <a:r>
              <a:rPr lang="kk-KZ" sz="1200" dirty="0">
                <a:latin typeface="Times New Roman" pitchFamily="18" charset="0"/>
                <a:cs typeface="Times New Roman" pitchFamily="18" charset="0"/>
              </a:rPr>
              <a:t> Көшпелі бұлтты,</a:t>
            </a:r>
            <a:r>
              <a:rPr lang="en-US" sz="1200" dirty="0">
                <a:latin typeface="Times New Roman" pitchFamily="18" charset="0"/>
                <a:cs typeface="Times New Roman" pitchFamily="18" charset="0"/>
              </a:rPr>
              <a:t> </a:t>
            </a:r>
            <a:r>
              <a:rPr lang="kk-KZ" sz="1200" dirty="0">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a:t>
            </a:r>
            <a:r>
              <a:rPr lang="kk-KZ" sz="1200" dirty="0">
                <a:latin typeface="Times New Roman" pitchFamily="18" charset="0"/>
                <a:cs typeface="Times New Roman" pitchFamily="18" charset="0"/>
              </a:rPr>
              <a:t> Шығыстан жел соғады, күші 8-13 м/с. Ауа температурасы 13-15 градус жылы болады.</a:t>
            </a:r>
            <a:endParaRPr lang="ru-RU" sz="1200" dirty="0">
              <a:latin typeface="Times New Roman" pitchFamily="18" charset="0"/>
              <a:cs typeface="Times New Roman" pitchFamily="18" charset="0"/>
            </a:endParaRPr>
          </a:p>
        </p:txBody>
      </p:sp>
      <p:sp>
        <p:nvSpPr>
          <p:cNvPr id="20" name="TextBox 13"/>
          <p:cNvSpPr txBox="1"/>
          <p:nvPr/>
        </p:nvSpPr>
        <p:spPr>
          <a:xfrm>
            <a:off x="5030690" y="3152001"/>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30690" y="2196283"/>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a:solidFill>
                  <a:schemeClr val="tx1"/>
                </a:solidFill>
                <a:latin typeface="Times New Roman" panose="02020603050405020304" pitchFamily="18" charset="0"/>
                <a:cs typeface="Times New Roman" panose="02020603050405020304" pitchFamily="18" charset="0"/>
              </a:rPr>
              <a:t>6 </a:t>
            </a:r>
            <a:r>
              <a:rPr lang="ru-RU" sz="1200" dirty="0" err="1">
                <a:solidFill>
                  <a:schemeClr val="tx1"/>
                </a:solidFill>
                <a:latin typeface="Times New Roman" panose="02020603050405020304" pitchFamily="18" charset="0"/>
                <a:cs typeface="Times New Roman" panose="02020603050405020304" pitchFamily="18" charset="0"/>
              </a:rPr>
              <a:t>мамырға</a:t>
            </a:r>
            <a:r>
              <a:rPr lang="ru-RU" sz="1200" dirty="0">
                <a:solidFill>
                  <a:schemeClr val="tx1"/>
                </a:solidFill>
                <a:latin typeface="Times New Roman" panose="02020603050405020304" pitchFamily="18" charset="0"/>
                <a:cs typeface="Times New Roman" panose="02020603050405020304" pitchFamily="18" charset="0"/>
              </a:rPr>
              <a:t>, 7 </a:t>
            </a:r>
            <a:r>
              <a:rPr lang="ru-RU" sz="1200" dirty="0" err="1">
                <a:solidFill>
                  <a:schemeClr val="tx1"/>
                </a:solidFill>
                <a:latin typeface="Times New Roman" panose="02020603050405020304" pitchFamily="18" charset="0"/>
                <a:cs typeface="Times New Roman" panose="02020603050405020304" pitchFamily="18" charset="0"/>
              </a:rPr>
              <a:t>мамырға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128588" y="246083"/>
            <a:ext cx="4824412"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569660"/>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45649" y="4415838"/>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671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85141"/>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0,37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0,46 ≤ Р &lt; 0,49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0" name="Прямоугольник 29"/>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13012</TotalTime>
  <Words>584</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2245</cp:revision>
  <cp:lastPrinted>2021-07-01T03:56:27Z</cp:lastPrinted>
  <dcterms:created xsi:type="dcterms:W3CDTF">2018-03-27T06:03:00Z</dcterms:created>
  <dcterms:modified xsi:type="dcterms:W3CDTF">2022-05-05T08:54:11Z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