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475652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№125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5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80781" y="215900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06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05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21 ч. 06 мая</a:t>
            </a:r>
          </a:p>
          <a:p>
            <a:pPr lvl="0" indent="177800" algn="just"/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</a:rPr>
              <a:t>Пременная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 облачность, ночью небольшой дождь. Ветер северо-восточный 3-8 м/с. Температура воздуха ночью 11-13, днем 22-24 тепла.</a:t>
            </a:r>
          </a:p>
          <a:p>
            <a:pPr lvl="0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                                           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ночь 07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06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09 ч. 07 мая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временами дождь, гроза. Ветер северо-восточный 2-7 м/с. Температура воздуха 13-15 тепла. </a:t>
            </a:r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067" y="2610812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Ночью 06, 07 мая 2022 г. 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0814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мая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82102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95405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dirty="0" smtClean="0">
                <a:latin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13155</TotalTime>
  <Words>757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2230</cp:revision>
  <cp:lastPrinted>2021-07-01T09:11:30Z</cp:lastPrinted>
  <dcterms:created xsi:type="dcterms:W3CDTF">2018-03-27T06:03:00Z</dcterms:created>
  <dcterms:modified xsi:type="dcterms:W3CDTF">2022-05-05T08:32:29Z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