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026283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северо-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25-27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07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 9-14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2185</cp:revision>
  <cp:lastPrinted>2022-01-19T06:52:39Z</cp:lastPrinted>
  <dcterms:created xsi:type="dcterms:W3CDTF">2018-03-27T06:03:00Z</dcterms:created>
  <dcterms:modified xsi:type="dcterms:W3CDTF">2022-05-05T08:51:07Z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