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601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indent="2667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ночью сильный дождь, гроза, град. Ветер северный,  северо-восточный 9-14, порывы 15-20 м/с. Температура воздуха ночью 13-15, днем 21-23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07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9-14, порывы 15-20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615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2021-10-15T03:50:29Z</cp:lastPrinted>
  <dcterms:created xsi:type="dcterms:W3CDTF">2018-03-27T06:03:00Z</dcterms:created>
  <dcterms:modified xsi:type="dcterms:W3CDTF">2022-05-05T08:27:44Z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