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4183761"/>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76537841"/>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15308">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3000" y="131246"/>
            <a:ext cx="4824413" cy="1938992"/>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06 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smtClean="0">
                <a:latin typeface="Times New Roman" pitchFamily="18" charset="0"/>
                <a:cs typeface="Times New Roman" pitchFamily="18" charset="0"/>
              </a:rPr>
              <a:t>ж. </a:t>
            </a:r>
            <a:r>
              <a:rPr lang="ru-RU" sz="1200" b="1" dirty="0">
                <a:latin typeface="Times New Roman" pitchFamily="18" charset="0"/>
                <a:cs typeface="Times New Roman" pitchFamily="18" charset="0"/>
              </a:rPr>
              <a:t>05 </a:t>
            </a:r>
            <a:r>
              <a:rPr lang="ru-RU" sz="1200" b="1" dirty="0" err="1">
                <a:latin typeface="Times New Roman" pitchFamily="18" charset="0"/>
                <a:cs typeface="Times New Roman" pitchFamily="18" charset="0"/>
              </a:rPr>
              <a:t>мамыр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06 </a:t>
            </a:r>
            <a:r>
              <a:rPr lang="ru-RU" sz="1200" b="1" dirty="0" err="1">
                <a:latin typeface="Times New Roman" pitchFamily="18" charset="0"/>
                <a:cs typeface="Times New Roman" pitchFamily="18" charset="0"/>
              </a:rPr>
              <a:t>мамыр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77800" algn="just"/>
            <a:r>
              <a:rPr lang="kk-KZ" sz="1200" dirty="0">
                <a:latin typeface="Times New Roman" pitchFamily="18" charset="0"/>
                <a:cs typeface="Times New Roman" pitchFamily="18" charset="0"/>
              </a:rPr>
              <a:t>Көшпелі бұлтты, 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жел соғады, күші 5-10 м/с. Ауа температурасы түнде 10-12, күндіз 23-25 градус жылы.</a:t>
            </a:r>
          </a:p>
          <a:p>
            <a:pPr algn="ctr"/>
            <a:r>
              <a:rPr lang="kk-KZ" altLang="ru-RU" sz="1200" b="1" dirty="0">
                <a:latin typeface="Times New Roman KZ" pitchFamily="18" charset="0"/>
                <a:ea typeface="Times New Roman KZ" pitchFamily="18" charset="0"/>
                <a:cs typeface="Times New Roman" pitchFamily="18" charset="0"/>
              </a:rPr>
              <a:t>07 мамыр</a:t>
            </a:r>
          </a:p>
          <a:p>
            <a:pPr algn="ctr"/>
            <a:r>
              <a:rPr lang="ru-RU" sz="1200" b="1" dirty="0">
                <a:latin typeface="Times New Roman KZ" pitchFamily="18" charset="0"/>
                <a:ea typeface="Times New Roman KZ" pitchFamily="18" charset="0"/>
                <a:cs typeface="Times New Roman" pitchFamily="18" charset="0"/>
              </a:rPr>
              <a:t>2022 </a:t>
            </a:r>
            <a:r>
              <a:rPr lang="ru-RU" sz="1200" b="1" dirty="0" err="1">
                <a:latin typeface="Times New Roman KZ" pitchFamily="18" charset="0"/>
                <a:ea typeface="Times New Roman KZ" pitchFamily="18" charset="0"/>
                <a:cs typeface="Times New Roman" pitchFamily="18" charset="0"/>
              </a:rPr>
              <a:t>жылғы</a:t>
            </a:r>
            <a:r>
              <a:rPr lang="ru-RU" sz="1200" b="1" dirty="0">
                <a:latin typeface="Times New Roman KZ" pitchFamily="18" charset="0"/>
                <a:ea typeface="Times New Roman KZ" pitchFamily="18" charset="0"/>
                <a:cs typeface="Times New Roman" pitchFamily="18" charset="0"/>
              </a:rPr>
              <a:t> </a:t>
            </a:r>
            <a:r>
              <a:rPr lang="kk-KZ" sz="1200" b="1" dirty="0">
                <a:latin typeface="Times New Roman KZ" pitchFamily="18" charset="0"/>
                <a:ea typeface="Times New Roman KZ" pitchFamily="18" charset="0"/>
                <a:cs typeface="Times New Roman" pitchFamily="18" charset="0"/>
              </a:rPr>
              <a:t>06 мамыр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07 </a:t>
            </a:r>
            <a:r>
              <a:rPr lang="ru-RU" sz="1200" b="1" dirty="0" err="1">
                <a:latin typeface="Times New Roman KZ" pitchFamily="18" charset="0"/>
                <a:ea typeface="Times New Roman KZ" pitchFamily="18" charset="0"/>
                <a:cs typeface="Times New Roman" pitchFamily="18" charset="0"/>
              </a:rPr>
              <a:t>мамыр</a:t>
            </a:r>
            <a:r>
              <a:rPr lang="ru-RU" sz="1200" b="1" dirty="0">
                <a:latin typeface="Times New Roman KZ" pitchFamily="18" charset="0"/>
                <a:ea typeface="Times New Roman KZ" pitchFamily="18" charset="0"/>
                <a:cs typeface="Times New Roman" pitchFamily="18" charset="0"/>
              </a:rPr>
              <a:t>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77800" algn="just" fontAlgn="auto">
              <a:spcBef>
                <a:spcPts val="0"/>
              </a:spcBef>
              <a:spcAft>
                <a:spcPts val="0"/>
              </a:spcAft>
              <a:defRPr/>
            </a:pPr>
            <a:r>
              <a:rPr lang="kk-KZ" sz="1200" dirty="0">
                <a:latin typeface="Times New Roman" pitchFamily="18" charset="0"/>
                <a:cs typeface="Times New Roman" pitchFamily="18" charset="0"/>
              </a:rPr>
              <a:t>Көшпелі бұлтты, 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жел соғады, күші 3-8 м/с. </a:t>
            </a:r>
            <a:r>
              <a:rPr lang="ru-RU" sz="1200" dirty="0" err="1">
                <a:latin typeface="Times New Roman KZ" pitchFamily="18" charset="0"/>
                <a:ea typeface="Times New Roman KZ" pitchFamily="18" charset="0"/>
                <a:cs typeface="Times New Roman" pitchFamily="18" charset="0"/>
                <a:sym typeface="+mn-ea"/>
              </a:rPr>
              <a:t>Ауа</a:t>
            </a:r>
            <a:r>
              <a:rPr lang="ru-RU" sz="1200" dirty="0">
                <a:latin typeface="Times New Roman KZ" pitchFamily="18" charset="0"/>
                <a:ea typeface="Times New Roman KZ" pitchFamily="18" charset="0"/>
                <a:cs typeface="Times New Roman" pitchFamily="18" charset="0"/>
                <a:sym typeface="+mn-ea"/>
              </a:rPr>
              <a:t> </a:t>
            </a:r>
            <a:r>
              <a:rPr lang="ru-RU" sz="1200" dirty="0" err="1">
                <a:latin typeface="Times New Roman KZ" pitchFamily="18" charset="0"/>
                <a:ea typeface="Times New Roman KZ" pitchFamily="18" charset="0"/>
                <a:cs typeface="Times New Roman" pitchFamily="18" charset="0"/>
                <a:sym typeface="+mn-ea"/>
              </a:rPr>
              <a:t>температурасы</a:t>
            </a:r>
            <a:r>
              <a:rPr lang="ru-RU" sz="1200" dirty="0">
                <a:latin typeface="Times New Roman KZ" pitchFamily="18" charset="0"/>
                <a:ea typeface="Times New Roman KZ" pitchFamily="18" charset="0"/>
                <a:cs typeface="Times New Roman" pitchFamily="18" charset="0"/>
                <a:sym typeface="+mn-ea"/>
              </a:rPr>
              <a:t> 8-10 градус </a:t>
            </a:r>
            <a:r>
              <a:rPr lang="ru-RU" sz="1200" dirty="0" err="1">
                <a:latin typeface="Times New Roman KZ" pitchFamily="18" charset="0"/>
                <a:ea typeface="Times New Roman KZ" pitchFamily="18" charset="0"/>
                <a:cs typeface="Times New Roman" pitchFamily="18" charset="0"/>
                <a:sym typeface="+mn-ea"/>
              </a:rPr>
              <a:t>жылы</a:t>
            </a:r>
            <a:r>
              <a:rPr lang="ru-RU" sz="1200" dirty="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5490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06 </a:t>
            </a:r>
            <a:r>
              <a:rPr lang="ru-RU" sz="1200" dirty="0" err="1">
                <a:solidFill>
                  <a:schemeClr val="tx1"/>
                </a:solidFill>
                <a:latin typeface="Times New Roman" panose="02020603050405020304" pitchFamily="18" charset="0"/>
                <a:cs typeface="Times New Roman" panose="02020603050405020304" pitchFamily="18" charset="0"/>
              </a:rPr>
              <a:t>мамыр</a:t>
            </a:r>
            <a:r>
              <a:rPr lang="ru-RU" sz="1200" dirty="0">
                <a:solidFill>
                  <a:schemeClr val="tx1"/>
                </a:solidFill>
                <a:latin typeface="Times New Roman" panose="02020603050405020304" pitchFamily="18" charset="0"/>
                <a:cs typeface="Times New Roman" panose="02020603050405020304" pitchFamily="18" charset="0"/>
              </a:rPr>
              <a:t>, 07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12929</TotalTime>
  <Words>549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2214</cp:revision>
  <cp:lastPrinted>2021-07-01T03:56:27Z</cp:lastPrinted>
  <dcterms:created xsi:type="dcterms:W3CDTF">2018-03-27T06:03:00Z</dcterms:created>
  <dcterms:modified xsi:type="dcterms:W3CDTF">2022-05-05T08:49:42Z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