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7908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Ночью небольшой дождь.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западный, северо-западный 9-14, днем,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5-7, днем 24-26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07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северо-западный 9-14, порывы 15-20 м/с. Температура воздуха ночью 2-4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2211</cp:revision>
  <cp:lastPrinted>2021-11-30T05:55:24Z</cp:lastPrinted>
  <dcterms:created xsi:type="dcterms:W3CDTF">2018-03-27T06:03:00Z</dcterms:created>
  <dcterms:modified xsi:type="dcterms:W3CDTF">2022-05-05T08:44:19Z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