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818474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0622019"/>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06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Солтүстік-шығыстан жел жел соғады, күші 9-14 м/с. Ауа температурасы түнде 12-14, күндіз 25-27 градус жылы болады.</a:t>
            </a: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Солтүстік-шығыстан жел соғады, күші 9-14 м/с. Ауа температурасы түнде 13-15 градус жылы болады.</a:t>
            </a:r>
            <a:r>
              <a:rPr lang="kk-KZ"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smtClean="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13218</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2243</cp:revision>
  <cp:lastPrinted>2022-01-19T06:58:06Z</cp:lastPrinted>
  <dcterms:created xsi:type="dcterms:W3CDTF">2018-03-27T06:03:00Z</dcterms:created>
  <dcterms:modified xsi:type="dcterms:W3CDTF">2022-05-05T08:50:43Z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