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82976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7780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13-15, днем 27-29 тепла.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7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2022-05-05T08:54:35Z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