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356396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05 мамыр 2022 ж. сағ. 21-ден 06 мамыр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соққан жел, солтүстік-батыс желіне аусалды, күші түнде 9-14, екпіні 15-20 м/с, күндіз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07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Солтүстік-шығыстан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389131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06, 07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2021-07-01T07:38:07Z</cp:lastPrinted>
  <dcterms:created xsi:type="dcterms:W3CDTF">2018-03-27T06:03:00Z</dcterms:created>
  <dcterms:modified xsi:type="dcterms:W3CDTF">2022-05-05T08:40:37Z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