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49731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05,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00594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мая по 21 ч. 05 мая 2022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Без осадков. Ветер юго-восточный с переходом на западный ночью 1-6, днем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3-5 днем 18-20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05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06 мая 2022 г.</a:t>
            </a:r>
          </a:p>
          <a:p>
            <a:pPr lvl="0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Без осадков. Ветер юго-западный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FB8005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661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2270</cp:revision>
  <cp:lastPrinted>2021-07-01T03:56:27Z</cp:lastPrinted>
  <dcterms:created xsi:type="dcterms:W3CDTF">2018-03-27T06:03:00Z</dcterms:created>
  <dcterms:modified xsi:type="dcterms:W3CDTF">2022-05-04T08:42:53Z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