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580555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мая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5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 5-10 м/с. Температура воздуха ночью 11-13,  днем 18-20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Температура воздуха ночью 9-11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5, ночью 6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3336005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2127</cp:revision>
  <cp:lastPrinted>2021-07-01T03:56:27Z</cp:lastPrinted>
  <dcterms:created xsi:type="dcterms:W3CDTF">2018-03-27T06:03:00Z</dcterms:created>
  <dcterms:modified xsi:type="dcterms:W3CDTF">2022-05-04T08:31:31Z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