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764" autoAdjust="0"/>
  </p:normalViewPr>
  <p:slideViewPr>
    <p:cSldViewPr showGuides="1">
      <p:cViewPr varScale="1">
        <p:scale>
          <a:sx n="74" d="100"/>
          <a:sy n="74" d="100"/>
        </p:scale>
        <p:origin x="96"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92878512"/>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19584"/>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5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4875382"/>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690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5, 6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13321</TotalTime>
  <Words>579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2021-07-01T07:38:07Z</cp:lastPrinted>
  <dcterms:created xsi:type="dcterms:W3CDTF">2018-03-27T06:03:00Z</dcterms:created>
  <dcterms:modified xsi:type="dcterms:W3CDTF">2022-05-04T08:31:06Z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