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0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0901373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№124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9060" y="194471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5 мая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4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5 мая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7-12 м/с. Температура воздуха ночью 2-4,  днем 18-20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6 мая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5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6 мая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5-10 м/с. Температура воздуха ночью 3-5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0" y="2234359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5, ночью 6 мая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4 мая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3926778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5120" y="3326585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аэрологическая станция(р-н аэропорта «Городской»);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улицы Ленина и проспекта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городской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акимат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район больницы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0347" y="4425553"/>
            <a:ext cx="4298660" cy="1762367"/>
            <a:chOff x="523875" y="3965395"/>
            <a:chExt cx="4298660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66604240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13119</TotalTime>
  <Words>616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2130</cp:revision>
  <cp:lastPrinted>2021-07-01T03:56:27Z</cp:lastPrinted>
  <dcterms:created xsi:type="dcterms:W3CDTF">2018-03-27T06:03:00Z</dcterms:created>
  <dcterms:modified xsi:type="dcterms:W3CDTF">2022-05-04T08:35:24Z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