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1962298"/>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12315385"/>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139</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241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53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0,1</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2753</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0,5</a:t>
                      </a: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192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110</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8</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37</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0,2</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03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Солтүстік-шы</a:t>
            </a:r>
            <a:r>
              <a:rPr lang="kk-KZ" sz="1200" kern="1400" dirty="0">
                <a:latin typeface="Times New Roman" panose="02020603050405020304" pitchFamily="18" charset="0"/>
                <a:ea typeface="Times New Roman" panose="02020603050405020304" pitchFamily="18" charset="0"/>
              </a:rPr>
              <a:t>ғ</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ыстан, шы</a:t>
            </a:r>
            <a:r>
              <a:rPr lang="kk-KZ" sz="1200" kern="1400" dirty="0">
                <a:latin typeface="Times New Roman" panose="02020603050405020304" pitchFamily="18" charset="0"/>
                <a:ea typeface="Times New Roman" panose="02020603050405020304" pitchFamily="18" charset="0"/>
              </a:rPr>
              <a:t>ғ</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kk-KZ" sz="1200" dirty="0">
                <a:latin typeface="Times New Roman" panose="02020603050405020304" pitchFamily="18" charset="0"/>
                <a:cs typeface="Times New Roman" panose="02020603050405020304" pitchFamily="18" charset="0"/>
              </a:rPr>
              <a:t>м/с. Ауа температурасы түнде 0-2, күндіз 15-17 жылы.</a:t>
            </a:r>
          </a:p>
          <a:p>
            <a:pPr algn="ctr"/>
            <a:r>
              <a:rPr lang="ru-RU" sz="1200" b="1" dirty="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04 мамырға </a:t>
            </a:r>
            <a:r>
              <a:rPr lang="ru-RU" sz="1200" b="1" dirty="0">
                <a:latin typeface="Times New Roman" panose="02020603050405020304" pitchFamily="18" charset="0"/>
                <a:cs typeface="Times New Roman" panose="02020603050405020304" pitchFamily="18" charset="0"/>
              </a:rPr>
              <a:t>с. 21-ден 05 </a:t>
            </a:r>
            <a:r>
              <a:rPr lang="kk-KZ" sz="1200" b="1" dirty="0">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Шы</a:t>
            </a:r>
            <a:r>
              <a:rPr lang="kk-KZ" sz="1200" kern="1400" dirty="0">
                <a:latin typeface="Times New Roman" panose="02020603050405020304" pitchFamily="18" charset="0"/>
                <a:ea typeface="Times New Roman" panose="02020603050405020304" pitchFamily="18" charset="0"/>
              </a:rPr>
              <a:t>ғ</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ыстан</a:t>
            </a:r>
            <a:r>
              <a:rPr lang="kk-KZ"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соғады</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197315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05, 06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 </a:t>
            </a:r>
            <a:r>
              <a:rPr lang="kk-KZ" sz="1200" dirty="0">
                <a:solidFill>
                  <a:prstClr val="black"/>
                </a:solidFill>
                <a:latin typeface="Times New Roman" panose="02020603050405020304" pitchFamily="18" charset="0"/>
                <a:cs typeface="Times New Roman" panose="02020603050405020304" pitchFamily="18" charset="0"/>
              </a:rPr>
              <a:t>деп күтілуде.</a:t>
            </a:r>
          </a:p>
        </p:txBody>
      </p:sp>
      <p:sp>
        <p:nvSpPr>
          <p:cNvPr id="22" name="TextBox 13"/>
          <p:cNvSpPr txBox="1">
            <a:spLocks noChangeArrowheads="1"/>
          </p:cNvSpPr>
          <p:nvPr/>
        </p:nvSpPr>
        <p:spPr bwMode="auto">
          <a:xfrm>
            <a:off x="4987330" y="3086187"/>
            <a:ext cx="4729162" cy="312738"/>
          </a:xfrm>
          <a:prstGeom prst="rect">
            <a:avLst/>
          </a:prstGeom>
          <a:solidFill>
            <a:srgbClr val="92D050"/>
          </a:solidFill>
          <a:ln w="38100" algn="ctr">
            <a:solidFill>
              <a:schemeClr val="bg1"/>
            </a:solidFill>
            <a:miter lim="800000"/>
            <a:headEnd/>
            <a:tailEnd/>
          </a:ln>
          <a:effectLst>
            <a:outerShdw dist="20000" dir="5400000" rotWithShape="0">
              <a:srgbClr val="000000">
                <a:alpha val="37999"/>
              </a:srgbClr>
            </a:outerShdw>
          </a:effec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14599</TotalTime>
  <Words>571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2263</cp:revision>
  <cp:lastPrinted>2021-11-30T05:55:07Z</cp:lastPrinted>
  <dcterms:created xsi:type="dcterms:W3CDTF">2018-03-27T06:03:00Z</dcterms:created>
  <dcterms:modified xsi:type="dcterms:W3CDTF">2022-05-04T08:41:05Z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