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0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1125430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№124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06281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5 мая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6 мая 2022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4 мая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0489208"/>
              </p:ext>
            </p:extLst>
          </p:nvPr>
        </p:nvGraphicFramePr>
        <p:xfrm>
          <a:off x="5045567" y="4035427"/>
          <a:ext cx="466337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1237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85093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5 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4 мая 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indent="177800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Переменная облачность, кратковременный дождь, гроза, шквал. Ветер западный 8-13, при грозе порывы 15-20 м/с. Температура воздуха ночью 12-14, днем 26-28 тепла.</a:t>
            </a:r>
          </a:p>
          <a:p>
            <a:pPr algn="just"/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6 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5 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2021 г. по 09 ч. 6 мая 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восточный 8-13 м/с. Температура воздуха  13-15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25120" y="3274101"/>
            <a:ext cx="4680169" cy="276999"/>
          </a:xfrm>
          <a:prstGeom prst="rect">
            <a:avLst/>
          </a:prstGeom>
          <a:solidFill>
            <a:srgbClr val="92D050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7619"/>
            <a:ext cx="4824412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1429" y="4511952"/>
            <a:ext cx="4298660" cy="988277"/>
            <a:chOff x="523874" y="4033039"/>
            <a:chExt cx="4298660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4" y="4239300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11/1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33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916621"/>
              </p:ext>
            </p:extLst>
          </p:nvPr>
        </p:nvGraphicFramePr>
        <p:xfrm>
          <a:off x="5181924" y="5401621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230052" y="883774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12797</TotalTime>
  <Words>624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2158</cp:revision>
  <cp:lastPrinted>2021-07-01T03:56:27Z</cp:lastPrinted>
  <dcterms:created xsi:type="dcterms:W3CDTF">2018-03-27T06:03:00Z</dcterms:created>
  <dcterms:modified xsi:type="dcterms:W3CDTF">2022-05-04T08:51:41Z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