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219406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4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984936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мая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05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3-8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2-4°, днем 22-24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06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2-4°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ма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13856</TotalTime>
  <Words>575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2130</cp:revision>
  <cp:lastPrinted>2021-10-14T11:15:53Z</cp:lastPrinted>
  <dcterms:created xsi:type="dcterms:W3CDTF">2018-03-27T06:03:00Z</dcterms:created>
  <dcterms:modified xsi:type="dcterms:W3CDTF">2022-05-04T08:43:58Z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