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5578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6-8, днем 18-20 тепла.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  </a:t>
            </a:r>
          </a:p>
          <a:p>
            <a:pPr lvl="0" indent="17780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6-8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5 мая, ночью 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мая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888598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312335" y="752079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2021-07-01T03:56:27Z</cp:lastPrinted>
  <dcterms:created xsi:type="dcterms:W3CDTF">2018-03-27T06:03:00Z</dcterms:created>
  <dcterms:modified xsi:type="dcterms:W3CDTF">2022-05-04T08:36:56Z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