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30693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388845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мамырға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27-29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мамырға </a:t>
            </a:r>
          </a:p>
          <a:p>
            <a:pPr indent="182563"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06 </a:t>
            </a:r>
            <a:r>
              <a:rPr lang="kk-KZ" altLang="ru-RU" sz="1200" b="1" dirty="0">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14-16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7800" algn="just"/>
            <a:r>
              <a:rPr lang="kk-KZ" sz="1200" dirty="0">
                <a:solidFill>
                  <a:prstClr val="black"/>
                </a:solidFill>
                <a:latin typeface="Times New Roman" pitchFamily="18" charset="0"/>
                <a:cs typeface="Times New Roman" pitchFamily="18" charset="0"/>
              </a:rPr>
              <a:t>05 мамыр, 2022 жылдың 06 мамырға қараған түні метеорологиялық жағдайлар қала атмосферасында ластаушы заттардың  ыдырауына ықпал етеді.</a:t>
            </a:r>
          </a:p>
          <a:p>
            <a:pPr lvl="0" indent="177800" algn="just"/>
            <a:r>
              <a:rPr lang="kk-KZ" sz="1200" dirty="0" smtClean="0">
                <a:solidFill>
                  <a:prstClr val="black"/>
                </a:solidFill>
                <a:latin typeface="Times New Roman" pitchFamily="18" charset="0"/>
                <a:cs typeface="Times New Roman" pitchFamily="18" charset="0"/>
              </a:rPr>
              <a:t>Жалпы </a:t>
            </a:r>
            <a:r>
              <a:rPr lang="kk-KZ" sz="1200" dirty="0">
                <a:solidFill>
                  <a:prstClr val="black"/>
                </a:solidFill>
                <a:latin typeface="Times New Roman" pitchFamily="18" charset="0"/>
                <a:cs typeface="Times New Roman" pitchFamily="18" charset="0"/>
              </a:rPr>
              <a:t>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13104</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2165</cp:revision>
  <cp:lastPrinted>2021-07-01T07:38:07Z</cp:lastPrinted>
  <dcterms:created xsi:type="dcterms:W3CDTF">2018-03-27T06:03:00Z</dcterms:created>
  <dcterms:modified xsi:type="dcterms:W3CDTF">2022-05-04T08:39:25Z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