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6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24111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108677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04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05 мая 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северо-восточный 5-10, при грозе порывы 15-20 м/с. Температура воздуха ночью 10-12, днем 19-21 тепла.</a:t>
            </a:r>
            <a:endParaRPr lang="ru-RU" sz="1200" dirty="0"/>
          </a:p>
          <a:p>
            <a:pPr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indent="17780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06 мая 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8-10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12961</TotalTime>
  <Words>577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2178</cp:revision>
  <cp:lastPrinted>2021-07-01T03:56:27Z</cp:lastPrinted>
  <dcterms:created xsi:type="dcterms:W3CDTF">2018-03-27T06:03:00Z</dcterms:created>
  <dcterms:modified xsi:type="dcterms:W3CDTF">2022-05-04T08:46:21Z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