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14566465"/>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46905987"/>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27453" y="178389"/>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05 </a:t>
            </a:r>
            <a:r>
              <a:rPr lang="ru-RU" altLang="ru-RU" sz="1200" b="1" dirty="0" err="1">
                <a:solidFill>
                  <a:prstClr val="black"/>
                </a:solidFill>
                <a:latin typeface="Times New Roman" panose="02020603050405020304" pitchFamily="18" charset="0"/>
                <a:cs typeface="Times New Roman" panose="02020603050405020304" pitchFamily="18" charset="0"/>
              </a:rPr>
              <a:t>мамырға</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04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05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5-10 м/с. Ауа температурасы түнде 5-7°, күндіз 22-24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06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05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06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09</a:t>
            </a:r>
            <a:r>
              <a:rPr lang="ru-RU" sz="1200" b="1" dirty="0">
                <a:solidFill>
                  <a:srgbClr val="000000"/>
                </a:solidFill>
                <a:latin typeface="Times New Roman" panose="02020603050405020304" pitchFamily="18" charset="0"/>
                <a:cs typeface="Times New Roman" panose="02020603050405020304" pitchFamily="18" charset="0"/>
                <a:sym typeface="+mn-ea"/>
              </a:rPr>
              <a:t>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06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14048</TotalTime>
  <Words>553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2206</cp:revision>
  <cp:lastPrinted>2021-07-01T03:56:27Z</cp:lastPrinted>
  <dcterms:created xsi:type="dcterms:W3CDTF">2018-03-27T06:03:00Z</dcterms:created>
  <dcterms:modified xsi:type="dcterms:W3CDTF">2022-05-04T08:44:22Z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