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4241385"/>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4</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496547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70269" y="115888"/>
            <a:ext cx="4791267"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solidFill>
                  <a:srgbClr val="000000"/>
                </a:solidFill>
                <a:latin typeface="Times New Roman" pitchFamily="18" charset="0"/>
                <a:cs typeface="Times New Roman" pitchFamily="18" charset="0"/>
              </a:rPr>
              <a:t>05 мамырға </a:t>
            </a:r>
            <a:r>
              <a:rPr lang="ru-RU" altLang="ru-RU" sz="1200" b="1" dirty="0" err="1">
                <a:solidFill>
                  <a:srgbClr val="000000"/>
                </a:solidFill>
                <a:latin typeface="Times New Roman" panose="02020603050405020304" pitchFamily="18" charset="0"/>
                <a:cs typeface="Times New Roman" panose="02020603050405020304" pitchFamily="18" charset="0"/>
              </a:rPr>
              <a:t>ауа-райы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04 мамырға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05 мамырға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Жауын-шашынсыз. Оңтүстік-шығыстан соғатын жел батысқа ауысады,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9-14 </a:t>
            </a:r>
            <a:r>
              <a:rPr lang="kk-KZ" sz="1200" dirty="0">
                <a:latin typeface="Times New Roman" pitchFamily="18" charset="0"/>
                <a:cs typeface="Times New Roman" pitchFamily="18" charset="0"/>
              </a:rPr>
              <a:t>м/с. Ауа температурасы түнде 3-5, күндіз 18-20 градус жылы.</a:t>
            </a:r>
          </a:p>
          <a:p>
            <a:pPr indent="182563" algn="ctr"/>
            <a:endParaRPr lang="kk-KZ" sz="1200" b="1" dirty="0">
              <a:solidFill>
                <a:srgbClr val="000000"/>
              </a:solidFill>
              <a:latin typeface="Times New Roman" pitchFamily="18" charset="0"/>
              <a:cs typeface="Times New Roman" pitchFamily="18" charset="0"/>
            </a:endParaRPr>
          </a:p>
          <a:p>
            <a:pPr indent="182563" algn="ctr"/>
            <a:r>
              <a:rPr lang="kk-KZ" sz="1200" b="1" dirty="0">
                <a:solidFill>
                  <a:srgbClr val="000000"/>
                </a:solidFill>
                <a:latin typeface="Times New Roman" pitchFamily="18" charset="0"/>
                <a:cs typeface="Times New Roman" pitchFamily="18" charset="0"/>
              </a:rPr>
              <a:t>06 мамырға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sz="1200" b="1" dirty="0">
              <a:solidFill>
                <a:srgbClr val="000000"/>
              </a:solidFill>
              <a:latin typeface="Times New Roman" pitchFamily="18" charset="0"/>
              <a:cs typeface="Times New Roman" pitchFamily="18" charset="0"/>
            </a:endParaRPr>
          </a:p>
          <a:p>
            <a:pPr indent="182563" algn="ctr"/>
            <a:r>
              <a:rPr lang="ru-RU" sz="1200" b="1" dirty="0">
                <a:solidFill>
                  <a:srgbClr val="000000"/>
                </a:solidFill>
                <a:latin typeface="Times New Roman" pitchFamily="18" charset="0"/>
                <a:cs typeface="Times New Roman" pitchFamily="18" charset="0"/>
              </a:rPr>
              <a:t>2022 ж. </a:t>
            </a:r>
            <a:r>
              <a:rPr lang="kk-KZ" altLang="ru-RU" sz="1200" b="1" dirty="0">
                <a:solidFill>
                  <a:srgbClr val="000000"/>
                </a:solidFill>
                <a:latin typeface="Times New Roman" pitchFamily="18" charset="0"/>
                <a:cs typeface="Times New Roman" pitchFamily="18" charset="0"/>
              </a:rPr>
              <a:t>05 мамырға </a:t>
            </a:r>
            <a:r>
              <a:rPr 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06 </a:t>
            </a:r>
            <a:r>
              <a:rPr lang="ru-RU" altLang="ru-RU" sz="1200" b="1" dirty="0" err="1">
                <a:solidFill>
                  <a:srgbClr val="000000"/>
                </a:solidFill>
                <a:latin typeface="Times New Roman" pitchFamily="18" charset="0"/>
                <a:cs typeface="Times New Roman" pitchFamily="18" charset="0"/>
              </a:rPr>
              <a:t>мамырға</a:t>
            </a:r>
            <a:r>
              <a:rPr lang="ru-RU"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rPr>
              <a:t>   </a:t>
            </a:r>
            <a:endParaRPr lang="ru-RU" sz="1200" b="1" dirty="0">
              <a:solidFill>
                <a:srgbClr val="000000"/>
              </a:solidFill>
              <a:latin typeface="Times New Roman" pitchFamily="18" charset="0"/>
              <a:cs typeface="Times New Roman" pitchFamily="18" charset="0"/>
              <a:sym typeface="+mn-ea"/>
            </a:endParaRPr>
          </a:p>
          <a:p>
            <a:pPr indent="182563" algn="just"/>
            <a:r>
              <a:rPr lang="kk-KZ" sz="1200" dirty="0">
                <a:latin typeface="Times New Roman" pitchFamily="18" charset="0"/>
                <a:cs typeface="Times New Roman" pitchFamily="18" charset="0"/>
              </a:rPr>
              <a:t>Жауын-шашынсыз. Оңтүстік-батыстан 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r>
              <a:rPr lang="ru-RU" altLang="en-US" sz="1200" dirty="0">
                <a:solidFill>
                  <a:srgbClr val="000000"/>
                </a:solidFill>
                <a:latin typeface="Times New Roman" pitchFamily="18" charset="0"/>
                <a:cs typeface="Times New Roman" pitchFamily="18" charset="0"/>
                <a:sym typeface="+mn-ea"/>
              </a:rPr>
              <a:t> </a:t>
            </a:r>
            <a:endParaRPr lang="ru-RU" altLang="en-US" sz="12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FB8005"/>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05, 06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094" y="1044004"/>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12930</TotalTime>
  <Words>629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2279</cp:revision>
  <cp:lastPrinted>2021-07-01T03:56:27Z</cp:lastPrinted>
  <dcterms:created xsi:type="dcterms:W3CDTF">2018-03-27T06:03:00Z</dcterms:created>
  <dcterms:modified xsi:type="dcterms:W3CDTF">2022-05-04T08:42:23Z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