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516356"/>
              </p:ext>
            </p:extLst>
          </p:nvPr>
        </p:nvGraphicFramePr>
        <p:xfrm>
          <a:off x="342900" y="2564904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134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№124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4 мая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80781" y="215900"/>
            <a:ext cx="4737099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21 ч. 05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Облачно, дождь, ночью временами сильный дождь. Гроза, град. Ветер северо-восточный 5-10, при грозе порывы 15-20 м/с. Температура воздуха ночью 13-15, днем 19-21 тепла.</a:t>
            </a:r>
            <a:b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</a:br>
            <a: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sz="1200" dirty="0">
                <a:solidFill>
                  <a:srgbClr val="FF0000"/>
                </a:solidFill>
                <a:latin typeface="Times New Roman" pitchFamily="18" charset="0"/>
              </a:rPr>
              <a:t>                                           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ночь 06 мая</a:t>
            </a: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до 09 ч. 06 мая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</a:rPr>
              <a:t>Переменная облачность, временами дождь, гроза. Ветер северо-восточный 2-7, при грозе порывы 12 м/с. Температура воздуха 11-13 тепла. </a:t>
            </a:r>
            <a:endParaRPr lang="ru-RU" sz="12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067" y="2610812"/>
            <a:ext cx="4608512" cy="1015663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Сутки 05 мая, ночью 06 мая 2022 г. 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80781" y="4008142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мая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821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6669" y="3695405"/>
            <a:ext cx="4537075" cy="312737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 dirty="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 dirty="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itchFamily="18" charset="0"/>
              </a:rPr>
              <a:t>№ 1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Казахского национального университета </a:t>
            </a:r>
            <a:r>
              <a:rPr lang="ru-RU" sz="1200" dirty="0" err="1">
                <a:latin typeface="Times New Roman" pitchFamily="18" charset="0"/>
              </a:rPr>
              <a:t>им.Аль-Фараби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2 –</a:t>
            </a:r>
            <a:r>
              <a:rPr lang="ru-RU" sz="1200" dirty="0" err="1">
                <a:latin typeface="Times New Roman" pitchFamily="18" charset="0"/>
              </a:rPr>
              <a:t>Бурундайское</a:t>
            </a:r>
            <a:r>
              <a:rPr lang="ru-RU" sz="1200" dirty="0">
                <a:latin typeface="Times New Roman" pitchFamily="18" charset="0"/>
              </a:rPr>
              <a:t> автохозяйство, улица Аэродромная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ru-RU" altLang="ru-RU" sz="1200" dirty="0">
                <a:latin typeface="Times New Roman" pitchFamily="18" charset="0"/>
              </a:rPr>
              <a:t>№ 3 – </a:t>
            </a:r>
            <a:r>
              <a:rPr lang="ru-RU" sz="1200" dirty="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 dirty="0">
                <a:latin typeface="Times New Roman" pitchFamily="18" charset="0"/>
              </a:rPr>
              <a:t>№ 4 – </a:t>
            </a:r>
            <a:r>
              <a:rPr lang="ru-RU" sz="1200" dirty="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5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ледовая арена «</a:t>
            </a:r>
            <a:r>
              <a:rPr lang="ru-RU" sz="1200" dirty="0" err="1">
                <a:latin typeface="Times New Roman" pitchFamily="18" charset="0"/>
              </a:rPr>
              <a:t>Халык</a:t>
            </a:r>
            <a:r>
              <a:rPr lang="ru-RU" sz="1200" dirty="0">
                <a:latin typeface="Times New Roman" pitchFamily="18" charset="0"/>
              </a:rPr>
              <a:t> арена», микрорайон «</a:t>
            </a:r>
            <a:r>
              <a:rPr lang="ru-RU" sz="1200" dirty="0" err="1">
                <a:latin typeface="Times New Roman" pitchFamily="18" charset="0"/>
              </a:rPr>
              <a:t>Думан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</a:t>
            </a:r>
            <a:r>
              <a:rPr lang="en-US" altLang="ru-RU" sz="1200" dirty="0">
                <a:latin typeface="Times New Roman" pitchFamily="18" charset="0"/>
              </a:rPr>
              <a:t>6</a:t>
            </a:r>
            <a:r>
              <a:rPr lang="ru-RU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терр</a:t>
            </a:r>
            <a:r>
              <a:rPr lang="ru-RU" sz="1200" dirty="0">
                <a:latin typeface="Times New Roman" pitchFamily="18" charset="0"/>
              </a:rPr>
              <a:t>. </a:t>
            </a:r>
            <a:r>
              <a:rPr lang="ru-RU" sz="1200" dirty="0" err="1">
                <a:latin typeface="Times New Roman" pitchFamily="18" charset="0"/>
              </a:rPr>
              <a:t>Жетысуского</a:t>
            </a:r>
            <a:r>
              <a:rPr lang="ru-RU" sz="1200" dirty="0">
                <a:latin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</a:rPr>
              <a:t>акимата</a:t>
            </a:r>
            <a:r>
              <a:rPr lang="ru-RU" sz="1200" dirty="0">
                <a:latin typeface="Times New Roman" pitchFamily="18" charset="0"/>
              </a:rPr>
              <a:t>, микрорайон «</a:t>
            </a:r>
            <a:r>
              <a:rPr lang="ru-RU" sz="1200" dirty="0" err="1">
                <a:latin typeface="Times New Roman" pitchFamily="18" charset="0"/>
              </a:rPr>
              <a:t>Кулагер</a:t>
            </a:r>
            <a:r>
              <a:rPr lang="ru-RU" sz="1200" dirty="0">
                <a:latin typeface="Times New Roman" pitchFamily="18" charset="0"/>
              </a:rPr>
              <a:t>»</a:t>
            </a:r>
          </a:p>
          <a:p>
            <a:r>
              <a:rPr lang="ru-RU" altLang="ru-RU" sz="1200" dirty="0">
                <a:latin typeface="Times New Roman" pitchFamily="18" charset="0"/>
              </a:rPr>
              <a:t>№ 2</a:t>
            </a:r>
            <a:r>
              <a:rPr lang="en-US" altLang="ru-RU" sz="1200" dirty="0">
                <a:latin typeface="Times New Roman" pitchFamily="18" charset="0"/>
              </a:rPr>
              <a:t>7</a:t>
            </a:r>
            <a:r>
              <a:rPr lang="ru-RU" altLang="ru-RU" sz="1200" dirty="0">
                <a:latin typeface="Times New Roman" pitchFamily="18" charset="0"/>
              </a:rPr>
              <a:t> –</a:t>
            </a:r>
            <a:r>
              <a:rPr lang="en-US" altLang="ru-RU" sz="1200" dirty="0">
                <a:latin typeface="Times New Roman" pitchFamily="18" charset="0"/>
              </a:rPr>
              <a:t> </a:t>
            </a:r>
            <a:r>
              <a:rPr lang="ru-RU" altLang="ru-RU" sz="1200" dirty="0" err="1" smtClean="0">
                <a:latin typeface="Times New Roman" pitchFamily="18" charset="0"/>
              </a:rPr>
              <a:t>мкр</a:t>
            </a:r>
            <a:r>
              <a:rPr lang="ru-RU" altLang="ru-RU" sz="1200" dirty="0" smtClean="0">
                <a:latin typeface="Times New Roman" pitchFamily="18" charset="0"/>
              </a:rPr>
              <a:t>-н </a:t>
            </a:r>
            <a:r>
              <a:rPr lang="ru-RU" altLang="ru-RU" sz="1200" dirty="0" err="1" smtClean="0">
                <a:latin typeface="Times New Roman" pitchFamily="18" charset="0"/>
              </a:rPr>
              <a:t>Айгерим</a:t>
            </a:r>
            <a:r>
              <a:rPr lang="ru-RU" altLang="ru-RU" sz="1200" dirty="0" smtClean="0">
                <a:latin typeface="Times New Roman" pitchFamily="18" charset="0"/>
              </a:rPr>
              <a:t>, </a:t>
            </a:r>
            <a:r>
              <a:rPr lang="ru-RU" sz="1200" dirty="0" err="1" smtClean="0">
                <a:latin typeface="Times New Roman" pitchFamily="18" charset="0"/>
              </a:rPr>
              <a:t>Бенберина</a:t>
            </a:r>
            <a:r>
              <a:rPr lang="ru-RU" sz="1200" dirty="0" smtClean="0">
                <a:latin typeface="Times New Roman" pitchFamily="18" charset="0"/>
              </a:rPr>
              <a:t>, 52</a:t>
            </a:r>
            <a:endParaRPr 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8 –  </a:t>
            </a:r>
            <a:r>
              <a:rPr lang="ru-RU" sz="1200" dirty="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 dirty="0">
                <a:latin typeface="Times New Roman" pitchFamily="18" charset="0"/>
              </a:rPr>
              <a:t>ул. Ахметова, 50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2</a:t>
            </a:r>
            <a:r>
              <a:rPr lang="en-US" altLang="ru-RU" sz="1200" dirty="0">
                <a:latin typeface="Times New Roman" pitchFamily="18" charset="0"/>
              </a:rPr>
              <a:t>9 –  </a:t>
            </a:r>
            <a:r>
              <a:rPr lang="ru-RU" sz="1200" dirty="0">
                <a:latin typeface="Times New Roman" pitchFamily="18" charset="0"/>
              </a:rPr>
              <a:t>РУВД </a:t>
            </a:r>
            <a:r>
              <a:rPr lang="ru-RU" sz="1200" dirty="0" err="1">
                <a:latin typeface="Times New Roman" pitchFamily="18" charset="0"/>
              </a:rPr>
              <a:t>Турскибского</a:t>
            </a:r>
            <a:r>
              <a:rPr lang="ru-RU" sz="1200" dirty="0">
                <a:latin typeface="Times New Roman" pitchFamily="18" charset="0"/>
              </a:rPr>
              <a:t> района, ул. Р. Зорге,14</a:t>
            </a:r>
            <a:endParaRPr lang="en-US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</a:t>
            </a:r>
            <a:r>
              <a:rPr lang="en-US" altLang="ru-RU" sz="1200" dirty="0">
                <a:latin typeface="Times New Roman" pitchFamily="18" charset="0"/>
              </a:rPr>
              <a:t>0 – </a:t>
            </a:r>
            <a:r>
              <a:rPr lang="ru-RU" sz="1200" dirty="0">
                <a:latin typeface="Times New Roman" pitchFamily="18" charset="0"/>
              </a:rPr>
              <a:t>м-н «</a:t>
            </a:r>
            <a:r>
              <a:rPr lang="ru-RU" sz="1200" dirty="0" err="1">
                <a:latin typeface="Times New Roman" pitchFamily="18" charset="0"/>
              </a:rPr>
              <a:t>Шанырак</a:t>
            </a:r>
            <a:r>
              <a:rPr lang="ru-RU" sz="1200" dirty="0">
                <a:latin typeface="Times New Roman" pitchFamily="18" charset="0"/>
              </a:rPr>
              <a:t>», школа №26, ул. </a:t>
            </a:r>
            <a:r>
              <a:rPr lang="ru-RU" sz="1200" dirty="0" err="1">
                <a:latin typeface="Times New Roman" pitchFamily="18" charset="0"/>
              </a:rPr>
              <a:t>Жанкожа</a:t>
            </a:r>
            <a:r>
              <a:rPr lang="ru-RU" sz="1200" dirty="0">
                <a:latin typeface="Times New Roman" pitchFamily="18" charset="0"/>
              </a:rPr>
              <a:t> батыра, 202</a:t>
            </a:r>
            <a:endParaRPr lang="ru-RU" altLang="ru-RU" sz="1200" dirty="0">
              <a:latin typeface="Times New Roman" pitchFamily="18" charset="0"/>
            </a:endParaRPr>
          </a:p>
          <a:p>
            <a:r>
              <a:rPr lang="en-US" altLang="ru-RU" sz="1200" dirty="0">
                <a:latin typeface="Times New Roman" pitchFamily="18" charset="0"/>
              </a:rPr>
              <a:t>№ </a:t>
            </a:r>
            <a:r>
              <a:rPr lang="ru-RU" altLang="ru-RU" sz="1200" dirty="0">
                <a:latin typeface="Times New Roman" pitchFamily="18" charset="0"/>
              </a:rPr>
              <a:t>31</a:t>
            </a:r>
            <a:r>
              <a:rPr lang="en-US" altLang="ru-RU" sz="1200" dirty="0">
                <a:latin typeface="Times New Roman" pitchFamily="18" charset="0"/>
              </a:rPr>
              <a:t> – </a:t>
            </a:r>
            <a:r>
              <a:rPr lang="ru-RU" sz="1200" dirty="0" err="1">
                <a:latin typeface="Times New Roman" pitchFamily="18" charset="0"/>
              </a:rPr>
              <a:t>пр.Аль-Фараби</a:t>
            </a:r>
            <a:r>
              <a:rPr lang="ru-RU" sz="1200" dirty="0">
                <a:latin typeface="Times New Roman" pitchFamily="18" charset="0"/>
              </a:rPr>
              <a:t>, угол </a:t>
            </a:r>
            <a:r>
              <a:rPr lang="ru-RU" sz="1200" dirty="0" err="1">
                <a:latin typeface="Times New Roman" pitchFamily="18" charset="0"/>
              </a:rPr>
              <a:t>ул.Навои</a:t>
            </a:r>
            <a:r>
              <a:rPr lang="ru-RU" sz="1200" dirty="0">
                <a:latin typeface="Times New Roman" pitchFamily="18" charset="0"/>
              </a:rPr>
              <a:t>, м-н Орбита (территория Дендропарка АО «</a:t>
            </a:r>
            <a:r>
              <a:rPr lang="ru-RU" sz="1200" dirty="0" err="1">
                <a:latin typeface="Times New Roman" pitchFamily="18" charset="0"/>
              </a:rPr>
              <a:t>Зеленстрой</a:t>
            </a:r>
            <a:r>
              <a:rPr lang="ru-RU" sz="1200" dirty="0">
                <a:latin typeface="Times New Roman" pitchFamily="18" charset="0"/>
              </a:rPr>
              <a:t>»)</a:t>
            </a:r>
          </a:p>
          <a:p>
            <a:r>
              <a:rPr lang="kk-KZ" sz="1200" i="1" dirty="0">
                <a:latin typeface="Times New Roman" pitchFamily="18" charset="0"/>
              </a:rPr>
              <a:t>№1 -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ул. Амангельды, угол ул. </a:t>
            </a:r>
            <a:r>
              <a:rPr lang="ru-RU" sz="1200" i="1" dirty="0" err="1">
                <a:latin typeface="Times New Roman" pitchFamily="18" charset="0"/>
              </a:rPr>
              <a:t>Сатпаева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ru-RU" sz="1200" i="1" dirty="0">
                <a:latin typeface="Times New Roman" pitchFamily="18" charset="0"/>
              </a:rPr>
              <a:t>(отбор проб воздуха 3 раза в сутки - 07, 13 и 19)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№12 - </a:t>
            </a:r>
            <a:r>
              <a:rPr lang="ru-RU" sz="1200" i="1" dirty="0">
                <a:latin typeface="Times New Roman" pitchFamily="18" charset="0"/>
              </a:rPr>
              <a:t>пр. </a:t>
            </a:r>
            <a:r>
              <a:rPr lang="ru-RU" sz="1200" i="1" dirty="0" err="1">
                <a:latin typeface="Times New Roman" pitchFamily="18" charset="0"/>
              </a:rPr>
              <a:t>Райымбека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Наурызбай</a:t>
            </a:r>
            <a:r>
              <a:rPr lang="ru-RU" sz="1200" i="1" dirty="0">
                <a:latin typeface="Times New Roman" pitchFamily="18" charset="0"/>
              </a:rPr>
              <a:t> батыра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№16 - </a:t>
            </a:r>
            <a:r>
              <a:rPr lang="ru-RU" sz="1200" i="1" dirty="0">
                <a:latin typeface="Times New Roman" pitchFamily="18" charset="0"/>
              </a:rPr>
              <a:t>м-н Айнабулак-3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№25 -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</a:rPr>
              <a:t>м-н Аксай-3, ул. </a:t>
            </a:r>
            <a:r>
              <a:rPr lang="ru-RU" sz="1200" i="1" dirty="0" err="1">
                <a:latin typeface="Times New Roman" pitchFamily="18" charset="0"/>
              </a:rPr>
              <a:t>Маречека</a:t>
            </a:r>
            <a:r>
              <a:rPr lang="ru-RU" sz="1200" i="1" dirty="0">
                <a:latin typeface="Times New Roman" pitchFamily="18" charset="0"/>
              </a:rPr>
              <a:t>, угол ул. </a:t>
            </a:r>
            <a:r>
              <a:rPr lang="ru-RU" sz="1200" i="1" dirty="0" err="1">
                <a:latin typeface="Times New Roman" pitchFamily="18" charset="0"/>
              </a:rPr>
              <a:t>Б.Момышулы</a:t>
            </a:r>
            <a:r>
              <a:rPr lang="kk-KZ" sz="1200" i="1" dirty="0">
                <a:latin typeface="Times New Roman" pitchFamily="18" charset="0"/>
              </a:rPr>
              <a:t>;</a:t>
            </a:r>
            <a:endParaRPr lang="ru-RU" sz="1200" dirty="0">
              <a:latin typeface="Times New Roman" pitchFamily="18" charset="0"/>
            </a:endParaRPr>
          </a:p>
          <a:p>
            <a:r>
              <a:rPr lang="kk-KZ" sz="1200" i="1" dirty="0">
                <a:latin typeface="Times New Roman" pitchFamily="18" charset="0"/>
              </a:rPr>
              <a:t>№26 - </a:t>
            </a:r>
            <a:r>
              <a:rPr lang="ru-RU" sz="1200" i="1" dirty="0">
                <a:latin typeface="Times New Roman" pitchFamily="18" charset="0"/>
              </a:rPr>
              <a:t>м-н Тастак-1, ул. Толе </a:t>
            </a:r>
            <a:r>
              <a:rPr lang="ru-RU" sz="1200" i="1" dirty="0" err="1">
                <a:latin typeface="Times New Roman" pitchFamily="18" charset="0"/>
              </a:rPr>
              <a:t>би</a:t>
            </a:r>
            <a:r>
              <a:rPr lang="ru-RU" sz="1200" i="1" dirty="0">
                <a:latin typeface="Times New Roman" pitchFamily="18" charset="0"/>
              </a:rPr>
              <a:t>, 249, ГУ «городская детская поликлиника №8»</a:t>
            </a:r>
            <a:r>
              <a:rPr lang="kk-KZ" sz="1200" i="1" dirty="0">
                <a:latin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13155</TotalTime>
  <Words>735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2228</cp:revision>
  <cp:lastPrinted>2021-07-01T09:11:30Z</cp:lastPrinted>
  <dcterms:created xsi:type="dcterms:W3CDTF">2018-03-27T06:03:00Z</dcterms:created>
  <dcterms:modified xsi:type="dcterms:W3CDTF">2022-05-04T08:23:26Z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