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1361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349897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северо-западный, западный 9-14 м/с. Температура воздуха ночью 14-16, днем 27-29 тепла.</a:t>
            </a: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5-10 м/с. Температура воздуха ночью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88358" y="69194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12755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2021-07-01T03:56:27Z</cp:lastPrinted>
  <dcterms:created xsi:type="dcterms:W3CDTF">2018-03-27T06:03:00Z</dcterms:created>
  <dcterms:modified xsi:type="dcterms:W3CDTF">2022-05-04T08:39:50Z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