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6644279"/>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52066823"/>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ас76у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21474" y="114301"/>
            <a:ext cx="4874222" cy="2108269"/>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Ақтау қаласы бойынша </a:t>
            </a:r>
            <a:endParaRPr lang="kk-KZ"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04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20-дан 05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20-ға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444500" algn="just"/>
            <a:r>
              <a:rPr lang="kk-KZ" sz="1200" dirty="0">
                <a:solidFill>
                  <a:prstClr val="black"/>
                </a:solidFill>
                <a:latin typeface="Times New Roman" pitchFamily="18" charset="0"/>
                <a:cs typeface="Times New Roman" pitchFamily="18" charset="0"/>
              </a:rPr>
              <a:t>Көшпелі бұлтты, күндіз жаңбыр, найзағай.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rPr>
              <a:t>солтүстік-шығыстан солтүстік-батысқа ауыспалы,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11-13,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18-20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ru-RU" sz="1200" dirty="0">
              <a:solidFill>
                <a:srgbClr val="000000"/>
              </a:solidFill>
              <a:latin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06 мамырға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05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06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a:t>
            </a:r>
            <a:r>
              <a:rPr lang="kk-KZ" sz="1200" dirty="0">
                <a:solidFill>
                  <a:srgbClr val="000000"/>
                </a:solidFill>
                <a:latin typeface="Times New Roman" panose="02020603050405020304" pitchFamily="18" charset="0"/>
                <a:cs typeface="Times New Roman" panose="02020603050405020304" pitchFamily="18" charset="0"/>
                <a:sym typeface="+mn-ea"/>
              </a:rPr>
              <a:t>. Жел солтүстік-шығыстан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порывы 15-20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19933</TotalTime>
  <Words>597</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2189</cp:revision>
  <cp:lastPrinted>2021-07-01T07:38:07Z</cp:lastPrinted>
  <dcterms:created xsi:type="dcterms:W3CDTF">2018-03-27T06:03:00Z</dcterms:created>
  <dcterms:modified xsi:type="dcterms:W3CDTF">2022-05-04T08:20:17Z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