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9610097"/>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5 мамырға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4 мамыр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5 </a:t>
            </a:r>
            <a:r>
              <a:rPr lang="ru-RU" altLang="ru-RU" sz="1200" b="1" dirty="0" err="1">
                <a:solidFill>
                  <a:srgbClr val="000000"/>
                </a:solidFill>
                <a:latin typeface="Times New Roman" pitchFamily="18" charset="0"/>
                <a:cs typeface="Times New Roman" pitchFamily="18" charset="0"/>
              </a:rPr>
              <a:t>мамыр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Түнде және таңертең тұман түседі. Желдің бағыты солтүстік-батыстан оңтүстік-батысқа ауысады, күші 3-8 м/с. Ауа температурасы түнде 2-4, күндіз 18-20 градус жылы болады.</a:t>
            </a:r>
            <a:r>
              <a:rPr lang="ru-RU" sz="1200" b="1" dirty="0">
                <a:solidFill>
                  <a:srgbClr val="000000"/>
                </a:solidFill>
                <a:latin typeface="Times New Roman" pitchFamily="18" charset="0"/>
                <a:cs typeface="Times New Roman" pitchFamily="18" charset="0"/>
              </a:rPr>
              <a:t> </a:t>
            </a:r>
          </a:p>
          <a:p>
            <a:pPr lvl="0" indent="182563" algn="ctr"/>
            <a:r>
              <a:rPr lang="ru-RU" sz="1200" b="1" dirty="0">
                <a:solidFill>
                  <a:srgbClr val="000000"/>
                </a:solidFill>
                <a:latin typeface="Times New Roman" pitchFamily="18" charset="0"/>
                <a:cs typeface="Times New Roman" pitchFamily="18" charset="0"/>
              </a:rPr>
              <a:t>6 </a:t>
            </a:r>
            <a:r>
              <a:rPr lang="kk-KZ" sz="1200" b="1" dirty="0">
                <a:solidFill>
                  <a:srgbClr val="000000"/>
                </a:solidFill>
                <a:latin typeface="Times New Roman" pitchFamily="18" charset="0"/>
                <a:cs typeface="Times New Roman" pitchFamily="18" charset="0"/>
              </a:rPr>
              <a:t> мамырға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5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6 </a:t>
            </a:r>
            <a:r>
              <a:rPr lang="ru-RU" sz="1200" b="1" dirty="0" err="1">
                <a:solidFill>
                  <a:srgbClr val="000000"/>
                </a:solidFill>
                <a:latin typeface="Times New Roman" pitchFamily="18" charset="0"/>
                <a:cs typeface="Times New Roman" pitchFamily="18" charset="0"/>
              </a:rPr>
              <a:t>мамыр</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Көшпелі бұлтты, жауын-шашынсыз. Желдің бағыты оңтүстік-батыстан солтүстікке ауысады, күші 3-8 м/с. Ауа температурасы 3-5  градус жылы болады.</a:t>
            </a:r>
            <a:r>
              <a:rPr lang="ru-RU" sz="1200" dirty="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641204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442</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41050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5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6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13064</TotalTime>
  <Words>544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2189</cp:revision>
  <cp:lastPrinted>2021-07-01T07:38:07Z</cp:lastPrinted>
  <dcterms:created xsi:type="dcterms:W3CDTF">2018-03-27T06:03:00Z</dcterms:created>
  <dcterms:modified xsi:type="dcterms:W3CDTF">2022-05-04T08:21:18Z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