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686669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681348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5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4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5</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өткінші жаңбыр, найзағай, дауыл болады. Батыстан жел соғады, күші 8-13, найзағай кезінде екпіні 15-20 м/с. Ауа температурасы түнде 12-14, күндіз 26-31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6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5 мамырдан 09 сағ. 6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13-15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5 </a:t>
            </a:r>
            <a:r>
              <a:rPr lang="ru-RU" sz="1200" smtClean="0">
                <a:solidFill>
                  <a:schemeClr val="tx1"/>
                </a:solidFill>
                <a:latin typeface="Times New Roman" panose="02020603050405020304" pitchFamily="18" charset="0"/>
                <a:cs typeface="Times New Roman" panose="02020603050405020304" pitchFamily="18" charset="0"/>
              </a:rPr>
              <a:t>мамыр, </a:t>
            </a:r>
            <a:r>
              <a:rPr lang="ru-RU" sz="1200" dirty="0">
                <a:solidFill>
                  <a:schemeClr val="tx1"/>
                </a:solidFill>
                <a:latin typeface="Times New Roman" panose="02020603050405020304" pitchFamily="18" charset="0"/>
                <a:cs typeface="Times New Roman" panose="02020603050405020304" pitchFamily="18" charset="0"/>
              </a:rPr>
              <a:t>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594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2243</cp:revision>
  <cp:lastPrinted>2021-07-01T03:56:27Z</cp:lastPrinted>
  <dcterms:created xsi:type="dcterms:W3CDTF">2018-03-27T06:03:00Z</dcterms:created>
  <dcterms:modified xsi:type="dcterms:W3CDTF">2022-05-04T08:50:57Z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