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6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3737669"/>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№124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7062049"/>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05 </a:t>
            </a:r>
            <a:r>
              <a:rPr lang="ru-RU" sz="1200" b="1" dirty="0" err="1">
                <a:latin typeface="Times New Roman" pitchFamily="18" charset="0"/>
                <a:cs typeface="Times New Roman" pitchFamily="18" charset="0"/>
              </a:rPr>
              <a:t>мамырға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05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r>
              <a:rPr lang="kk-KZ" sz="1200" dirty="0">
                <a:latin typeface="Times New Roman" pitchFamily="18" charset="0"/>
                <a:cs typeface="Times New Roman" pitchFamily="18" charset="0"/>
              </a:rPr>
              <a:t>      Кей уақытта жаңбыр, найзағай болады. Солтүстік-батыстан жел соғады, күші 9-14 м/с. Ауа температурасы түнде 12-14, күндіз 22-24 градус жылы болады.</a:t>
            </a:r>
          </a:p>
          <a:p>
            <a:pPr algn="just"/>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06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Солтүстік-шығыстан жел соғады, күші 9-14 м/с. Ауа температурасы түнде 13-15 градус жылы болады.</a:t>
            </a:r>
            <a:r>
              <a:rPr lang="kk-KZ"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smtClean="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13218</TotalTime>
  <Words>577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2241</cp:revision>
  <cp:lastPrinted>2022-01-19T06:58:06Z</cp:lastPrinted>
  <dcterms:created xsi:type="dcterms:W3CDTF">2018-03-27T06:03:00Z</dcterms:created>
  <dcterms:modified xsi:type="dcterms:W3CDTF">2022-05-04T08:47:00Z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