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81877"/>
              </p:ext>
            </p:extLst>
          </p:nvPr>
        </p:nvGraphicFramePr>
        <p:xfrm>
          <a:off x="307975" y="2636912"/>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874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21-23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6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6902303"/>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5, 6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69863" y="104457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13359</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2021-07-01T07:38:07Z</cp:lastPrinted>
  <dcterms:created xsi:type="dcterms:W3CDTF">2018-03-27T06:03:00Z</dcterms:created>
  <dcterms:modified xsi:type="dcterms:W3CDTF">2022-05-04T08:33:03Z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