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700535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9871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юго-восточный с переходом на юго-западный 9-14 м/с. Температура воздуха ночью 2-4, днем 18-20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06 мая 2022 г.</a:t>
            </a:r>
          </a:p>
          <a:p>
            <a:pPr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северо-западный 9-14 м/с. Температура воздуха ночью 4-6 тепла.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7" y="185299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ночью 06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087482" y="3043910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612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2209</cp:revision>
  <cp:lastPrinted>2021-11-30T05:55:24Z</cp:lastPrinted>
  <dcterms:created xsi:type="dcterms:W3CDTF">2018-03-27T06:03:00Z</dcterms:created>
  <dcterms:modified xsi:type="dcterms:W3CDTF">2022-05-04T08:41:54Z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