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230619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5891345"/>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391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Жел оңтүстік-батыстан соғады, күші 9-14, күндіз екпіні 18 м/с. Ауа температурасы түнде 6-8, күндіз 19-21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06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05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06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солтүстік-шығыстан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2563"/>
            <a:endParaRPr lang="ru-RU" sz="1400" dirty="0">
              <a:latin typeface="Times New Roman" pitchFamily="18" charset="0"/>
              <a:cs typeface="Times New Roman" pitchFamily="18" charset="0"/>
            </a:endParaRP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2043" y="2485620"/>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05, 06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589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2270</cp:revision>
  <cp:lastPrinted>2021-07-01T03:56:27Z</cp:lastPrinted>
  <dcterms:created xsi:type="dcterms:W3CDTF">2018-03-27T06:03:00Z</dcterms:created>
  <dcterms:modified xsi:type="dcterms:W3CDTF">2022-05-04T08:49:57Z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