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495066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5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4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5 мая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северо-западный с переходом на юго-западный 3-8 м/с. Температура воздуха ночью 2-4, днем 18-20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5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6 мая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юго-западный с переходом на северный 3-8 м/с. Температура воздуха  3-5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мая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7178853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442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67990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мая,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6 мая 2022 года метеорологические условия 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12928</TotalTime>
  <Words>620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2159</cp:revision>
  <cp:lastPrinted>2021-02-03T11:37:00Z</cp:lastPrinted>
  <dcterms:created xsi:type="dcterms:W3CDTF">2018-03-27T06:03:00Z</dcterms:created>
  <dcterms:modified xsi:type="dcterms:W3CDTF">2022-05-04T08:22:07Z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