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92172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мая, ночью 06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804494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мая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Переменная облачность, днем дождь, гроза. Ветер северо-восточный с переходом на северо-западный 9-14 м/с. Температура воздуха ночью 11-13, днем 18-20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Переменная облачность, 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северо-восточный 9-14, порывы 15-20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230079" y="751003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14180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2131</cp:revision>
  <cp:lastPrinted>2021-10-15T03:50:29Z</cp:lastPrinted>
  <dcterms:created xsi:type="dcterms:W3CDTF">2018-03-27T06:03:00Z</dcterms:created>
  <dcterms:modified xsi:type="dcterms:W3CDTF">2022-05-04T08:20:45Z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