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3429049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мая 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9060" y="1944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мая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4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ночью 3-5,  днем 13-15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5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5-10 м/с. Температура воздуха ночью 4-6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23435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4, ночью 5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392677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13119</TotalTime>
  <Words>616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2128</cp:revision>
  <cp:lastPrinted>2021-07-01T03:56:27Z</cp:lastPrinted>
  <dcterms:created xsi:type="dcterms:W3CDTF">2018-03-27T06:03:00Z</dcterms:created>
  <dcterms:modified xsi:type="dcterms:W3CDTF">2022-05-03T08:43:17Z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